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</p:sldIdLst>
  <p:sldSz cy="6858000" cx="12192000"/>
  <p:notesSz cx="6858000" cy="9144000"/>
  <p:embeddedFontLst>
    <p:embeddedFont>
      <p:font typeface="Play"/>
      <p:regular r:id="rId47"/>
      <p:bold r:id="rId4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20" Type="http://schemas.openxmlformats.org/officeDocument/2006/relationships/slide" Target="slides/slide1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22" Type="http://schemas.openxmlformats.org/officeDocument/2006/relationships/slide" Target="slides/slide18.xml"/><Relationship Id="rId44" Type="http://schemas.openxmlformats.org/officeDocument/2006/relationships/slide" Target="slides/slide40.xml"/><Relationship Id="rId21" Type="http://schemas.openxmlformats.org/officeDocument/2006/relationships/slide" Target="slides/slide17.xml"/><Relationship Id="rId43" Type="http://schemas.openxmlformats.org/officeDocument/2006/relationships/slide" Target="slides/slide39.xml"/><Relationship Id="rId24" Type="http://schemas.openxmlformats.org/officeDocument/2006/relationships/slide" Target="slides/slide20.xml"/><Relationship Id="rId46" Type="http://schemas.openxmlformats.org/officeDocument/2006/relationships/slide" Target="slides/slide42.xml"/><Relationship Id="rId23" Type="http://schemas.openxmlformats.org/officeDocument/2006/relationships/slide" Target="slides/slide19.xml"/><Relationship Id="rId45" Type="http://schemas.openxmlformats.org/officeDocument/2006/relationships/slide" Target="slides/slide41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48" Type="http://schemas.openxmlformats.org/officeDocument/2006/relationships/font" Target="fonts/Play-bold.fntdata"/><Relationship Id="rId25" Type="http://schemas.openxmlformats.org/officeDocument/2006/relationships/slide" Target="slides/slide21.xml"/><Relationship Id="rId47" Type="http://schemas.openxmlformats.org/officeDocument/2006/relationships/font" Target="fonts/Play-regular.fntdata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slide" Target="slides/slide31.xml"/><Relationship Id="rId12" Type="http://schemas.openxmlformats.org/officeDocument/2006/relationships/slide" Target="slides/slide8.xml"/><Relationship Id="rId34" Type="http://schemas.openxmlformats.org/officeDocument/2006/relationships/slide" Target="slides/slide30.xml"/><Relationship Id="rId15" Type="http://schemas.openxmlformats.org/officeDocument/2006/relationships/slide" Target="slides/slide11.xml"/><Relationship Id="rId37" Type="http://schemas.openxmlformats.org/officeDocument/2006/relationships/slide" Target="slides/slide33.xml"/><Relationship Id="rId14" Type="http://schemas.openxmlformats.org/officeDocument/2006/relationships/slide" Target="slides/slide10.xml"/><Relationship Id="rId36" Type="http://schemas.openxmlformats.org/officeDocument/2006/relationships/slide" Target="slides/slide32.xml"/><Relationship Id="rId17" Type="http://schemas.openxmlformats.org/officeDocument/2006/relationships/slide" Target="slides/slide13.xml"/><Relationship Id="rId39" Type="http://schemas.openxmlformats.org/officeDocument/2006/relationships/slide" Target="slides/slide35.xml"/><Relationship Id="rId16" Type="http://schemas.openxmlformats.org/officeDocument/2006/relationships/slide" Target="slides/slide12.xml"/><Relationship Id="rId38" Type="http://schemas.openxmlformats.org/officeDocument/2006/relationships/slide" Target="slides/slide34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ru-RU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1" name="Google Shape;37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72" name="Google Shape;372;p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4" name="Google Shape;434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9" name="Google Shape;439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4" name="Google Shape;444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9" name="Google Shape;449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6" name="Google Shape;456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3" name="Google Shape;463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9" name="Google Shape;469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4" name="Google Shape;474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9" name="Google Shape;479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1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5" name="Google Shape;485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8" name="Google Shape;378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0" name="Google Shape;490;p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91" name="Google Shape;491;p2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1" name="Google Shape;501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0" name="Google Shape;510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11" name="Google Shape;511;p2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0" name="Google Shape;530;p2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31" name="Google Shape;531;p2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1" name="Google Shape;541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42" name="Google Shape;542;p2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9" name="Google Shape;549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50" name="Google Shape;550;p2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7" name="Google Shape;557;p2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58" name="Google Shape;558;p2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8" name="Google Shape;568;p2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69" name="Google Shape;569;p2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6" name="Google Shape;576;p2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77" name="Google Shape;577;p2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7" name="Google Shape;587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6" name="Google Shape;386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3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3" name="Google Shape;593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8" name="Google Shape;598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3" name="Google Shape;603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8" name="Google Shape;608;p3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09" name="Google Shape;609;p3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4" name="Google Shape;614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3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0" name="Google Shape;620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5" name="Google Shape;625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1" name="Google Shape;631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9" name="Google Shape;639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5" name="Google Shape;645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4" name="Google Shape;394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95" name="Google Shape;395;p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2" name="Google Shape;652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7" name="Google Shape;657;p4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58" name="Google Shape;658;p4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6" name="Google Shape;666;p4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67" name="Google Shape;667;p4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0" name="Google Shape;400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01" name="Google Shape;401;p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8" name="Google Shape;408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3" name="Google Shape;413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8" name="Google Shape;418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5" name="Google Shape;425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1pPr>
            <a:lvl2pPr indent="-3175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2pPr>
            <a:lvl3pPr indent="-3048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2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+ текст">
  <p:cSld name="Заголовок + текст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1"/>
          <p:cNvSpPr txBox="1"/>
          <p:nvPr>
            <p:ph idx="1" type="body"/>
          </p:nvPr>
        </p:nvSpPr>
        <p:spPr>
          <a:xfrm>
            <a:off x="984000" y="188336"/>
            <a:ext cx="10224000" cy="2360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A6A6A6"/>
              </a:buClr>
              <a:buSzPts val="1000"/>
              <a:buNone/>
              <a:defRPr sz="1000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7" name="Google Shape;67;p11"/>
          <p:cNvSpPr txBox="1"/>
          <p:nvPr>
            <p:ph idx="2" type="body"/>
          </p:nvPr>
        </p:nvSpPr>
        <p:spPr>
          <a:xfrm>
            <a:off x="982663" y="1773238"/>
            <a:ext cx="10225087" cy="44640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8" name="Google Shape;68;p11"/>
          <p:cNvSpPr txBox="1"/>
          <p:nvPr>
            <p:ph idx="11" type="ftr"/>
          </p:nvPr>
        </p:nvSpPr>
        <p:spPr>
          <a:xfrm>
            <a:off x="982663" y="6413861"/>
            <a:ext cx="102266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A6A6A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11"/>
          <p:cNvSpPr txBox="1"/>
          <p:nvPr>
            <p:ph type="title"/>
          </p:nvPr>
        </p:nvSpPr>
        <p:spPr>
          <a:xfrm>
            <a:off x="982663" y="800100"/>
            <a:ext cx="10226676" cy="6442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 фактоид">
  <p:cSld name="1 фактоид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2"/>
          <p:cNvSpPr txBox="1"/>
          <p:nvPr>
            <p:ph idx="1" type="body"/>
          </p:nvPr>
        </p:nvSpPr>
        <p:spPr>
          <a:xfrm>
            <a:off x="984000" y="3304998"/>
            <a:ext cx="10224000" cy="20848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700"/>
              <a:buNone/>
              <a:defRPr sz="167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13716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0"/>
              <a:buChar char="•"/>
              <a:defRPr sz="18000">
                <a:latin typeface="Arial"/>
                <a:ea typeface="Arial"/>
                <a:cs typeface="Arial"/>
                <a:sym typeface="Arial"/>
              </a:defRPr>
            </a:lvl2pPr>
            <a:lvl3pPr indent="-13716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0"/>
              <a:buChar char="−"/>
              <a:defRPr sz="18000">
                <a:latin typeface="Arial"/>
                <a:ea typeface="Arial"/>
                <a:cs typeface="Arial"/>
                <a:sym typeface="Arial"/>
              </a:defRPr>
            </a:lvl3pPr>
            <a:lvl4pPr indent="-1371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0"/>
              <a:buChar char="•"/>
              <a:defRPr sz="18000">
                <a:latin typeface="Arial"/>
                <a:ea typeface="Arial"/>
                <a:cs typeface="Arial"/>
                <a:sym typeface="Arial"/>
              </a:defRPr>
            </a:lvl4pPr>
            <a:lvl5pPr indent="-1371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0"/>
              <a:buChar char="•"/>
              <a:defRPr sz="18000"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2" name="Google Shape;72;p12"/>
          <p:cNvSpPr txBox="1"/>
          <p:nvPr>
            <p:ph idx="2" type="body"/>
          </p:nvPr>
        </p:nvSpPr>
        <p:spPr>
          <a:xfrm>
            <a:off x="984000" y="5712060"/>
            <a:ext cx="10224000" cy="5252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>
                <a:latin typeface="Arial"/>
                <a:ea typeface="Arial"/>
                <a:cs typeface="Arial"/>
                <a:sym typeface="Arial"/>
              </a:defRPr>
            </a:lvl1pPr>
            <a:lvl2pPr indent="-419100" lvl="1" marL="914400" algn="l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3000"/>
              <a:buChar char="•"/>
              <a:defRPr sz="3000">
                <a:latin typeface="Arial"/>
                <a:ea typeface="Arial"/>
                <a:cs typeface="Arial"/>
                <a:sym typeface="Arial"/>
              </a:defRPr>
            </a:lvl2pPr>
            <a:lvl3pPr indent="-4191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000"/>
              <a:buChar char="−"/>
              <a:defRPr sz="3000">
                <a:latin typeface="Arial"/>
                <a:ea typeface="Arial"/>
                <a:cs typeface="Arial"/>
                <a:sym typeface="Arial"/>
              </a:defRPr>
            </a:lvl3pPr>
            <a:lvl4pPr indent="-4191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>
                <a:latin typeface="Arial"/>
                <a:ea typeface="Arial"/>
                <a:cs typeface="Arial"/>
                <a:sym typeface="Arial"/>
              </a:defRPr>
            </a:lvl4pPr>
            <a:lvl5pPr indent="-4191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3" name="Google Shape;73;p12"/>
          <p:cNvSpPr txBox="1"/>
          <p:nvPr>
            <p:ph idx="3" type="body"/>
          </p:nvPr>
        </p:nvSpPr>
        <p:spPr>
          <a:xfrm>
            <a:off x="984000" y="188336"/>
            <a:ext cx="10224000" cy="2360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A6A6A6"/>
              </a:buClr>
              <a:buSzPts val="1000"/>
              <a:buNone/>
              <a:defRPr sz="1000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4" name="Google Shape;74;p12"/>
          <p:cNvSpPr txBox="1"/>
          <p:nvPr>
            <p:ph idx="11" type="ftr"/>
          </p:nvPr>
        </p:nvSpPr>
        <p:spPr>
          <a:xfrm>
            <a:off x="982663" y="6413861"/>
            <a:ext cx="102266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A6A6A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итульный слайд раздела">
  <p:cSld name="Титульный слайд раздела">
    <p:bg>
      <p:bgPr>
        <a:solidFill>
          <a:schemeClr val="dk2"/>
        </a:solid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 txBox="1"/>
          <p:nvPr>
            <p:ph type="title"/>
          </p:nvPr>
        </p:nvSpPr>
        <p:spPr>
          <a:xfrm>
            <a:off x="984000" y="4907693"/>
            <a:ext cx="10224000" cy="13295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sz="48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3"/>
          <p:cNvSpPr/>
          <p:nvPr>
            <p:ph idx="2" type="pic"/>
          </p:nvPr>
        </p:nvSpPr>
        <p:spPr>
          <a:xfrm>
            <a:off x="982663" y="3135086"/>
            <a:ext cx="1509939" cy="150993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−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Два мокапа телефона (1)">
  <p:cSld name="Два мокапа телефона (1)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4"/>
          <p:cNvSpPr txBox="1"/>
          <p:nvPr>
            <p:ph idx="1" type="body"/>
          </p:nvPr>
        </p:nvSpPr>
        <p:spPr>
          <a:xfrm>
            <a:off x="984000" y="188336"/>
            <a:ext cx="10224000" cy="2360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A6A6A6"/>
              </a:buClr>
              <a:buSzPts val="1000"/>
              <a:buNone/>
              <a:defRPr sz="1000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0" name="Google Shape;80;p14"/>
          <p:cNvSpPr txBox="1"/>
          <p:nvPr>
            <p:ph idx="11" type="ftr"/>
          </p:nvPr>
        </p:nvSpPr>
        <p:spPr>
          <a:xfrm>
            <a:off x="982663" y="6413861"/>
            <a:ext cx="102266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A6A6A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14"/>
          <p:cNvSpPr/>
          <p:nvPr/>
        </p:nvSpPr>
        <p:spPr>
          <a:xfrm>
            <a:off x="6011905" y="890240"/>
            <a:ext cx="2370667" cy="5014561"/>
          </a:xfrm>
          <a:prstGeom prst="roundRect">
            <a:avLst>
              <a:gd fmla="val 9524" name="adj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2" name="Google Shape;82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793908" y="598513"/>
            <a:ext cx="2813023" cy="5598016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4"/>
          <p:cNvSpPr/>
          <p:nvPr>
            <p:ph idx="2" type="pic"/>
          </p:nvPr>
        </p:nvSpPr>
        <p:spPr>
          <a:xfrm>
            <a:off x="6069515" y="961714"/>
            <a:ext cx="2255449" cy="487949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−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4" name="Google Shape;84;p14"/>
          <p:cNvSpPr/>
          <p:nvPr/>
        </p:nvSpPr>
        <p:spPr>
          <a:xfrm>
            <a:off x="8729671" y="890240"/>
            <a:ext cx="2370667" cy="5014561"/>
          </a:xfrm>
          <a:prstGeom prst="roundRect">
            <a:avLst>
              <a:gd fmla="val 9524" name="adj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5" name="Google Shape;85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11674" y="598513"/>
            <a:ext cx="2813023" cy="5598016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4"/>
          <p:cNvSpPr/>
          <p:nvPr>
            <p:ph idx="3" type="pic"/>
          </p:nvPr>
        </p:nvSpPr>
        <p:spPr>
          <a:xfrm>
            <a:off x="8787281" y="961714"/>
            <a:ext cx="2255449" cy="487949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−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" name="Google Shape;87;p14"/>
          <p:cNvSpPr txBox="1"/>
          <p:nvPr>
            <p:ph type="title"/>
          </p:nvPr>
        </p:nvSpPr>
        <p:spPr>
          <a:xfrm>
            <a:off x="988336" y="799200"/>
            <a:ext cx="4352639" cy="10634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lay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14"/>
          <p:cNvSpPr txBox="1"/>
          <p:nvPr>
            <p:ph idx="4" type="body"/>
          </p:nvPr>
        </p:nvSpPr>
        <p:spPr>
          <a:xfrm>
            <a:off x="982663" y="2161785"/>
            <a:ext cx="4357687" cy="38252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Финальный слайд">
  <p:cSld name="Финальный слайд">
    <p:bg>
      <p:bgPr>
        <a:solidFill>
          <a:schemeClr val="accent1"/>
        </a:solid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5"/>
          <p:cNvSpPr txBox="1"/>
          <p:nvPr>
            <p:ph type="title"/>
          </p:nvPr>
        </p:nvSpPr>
        <p:spPr>
          <a:xfrm>
            <a:off x="989013" y="4132520"/>
            <a:ext cx="10220325" cy="183499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Play"/>
              <a:buNone/>
              <a:defRPr sz="6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15"/>
          <p:cNvSpPr/>
          <p:nvPr>
            <p:ph idx="2" type="pic"/>
          </p:nvPr>
        </p:nvSpPr>
        <p:spPr>
          <a:xfrm>
            <a:off x="989013" y="1089025"/>
            <a:ext cx="1827305" cy="183499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−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итульный слайд + доп. информация">
  <p:cSld name="Титульный слайд + доп. информация">
    <p:bg>
      <p:bgPr>
        <a:solidFill>
          <a:schemeClr val="dk2"/>
        </a:solid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 txBox="1"/>
          <p:nvPr>
            <p:ph idx="1" type="body"/>
          </p:nvPr>
        </p:nvSpPr>
        <p:spPr>
          <a:xfrm>
            <a:off x="984000" y="5898372"/>
            <a:ext cx="10224000" cy="32316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4" name="Google Shape;94;p16"/>
          <p:cNvSpPr txBox="1"/>
          <p:nvPr>
            <p:ph idx="2" type="body"/>
          </p:nvPr>
        </p:nvSpPr>
        <p:spPr>
          <a:xfrm>
            <a:off x="984000" y="3350465"/>
            <a:ext cx="10224000" cy="32316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95" name="Google Shape;95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90523" y="813811"/>
            <a:ext cx="715032" cy="715032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6"/>
          <p:cNvSpPr txBox="1"/>
          <p:nvPr>
            <p:ph type="title"/>
          </p:nvPr>
        </p:nvSpPr>
        <p:spPr>
          <a:xfrm>
            <a:off x="990410" y="3884737"/>
            <a:ext cx="10220325" cy="183499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Play"/>
              <a:buNone/>
              <a:defRPr sz="6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устой слайд">
  <p:cSld name="Пустой слайд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7"/>
          <p:cNvSpPr txBox="1"/>
          <p:nvPr>
            <p:ph idx="1" type="body"/>
          </p:nvPr>
        </p:nvSpPr>
        <p:spPr>
          <a:xfrm>
            <a:off x="984000" y="188336"/>
            <a:ext cx="10224000" cy="2360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A6A6A6"/>
              </a:buClr>
              <a:buSzPts val="1000"/>
              <a:buNone/>
              <a:defRPr sz="1000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9" name="Google Shape;99;p17"/>
          <p:cNvSpPr txBox="1"/>
          <p:nvPr>
            <p:ph idx="11" type="ftr"/>
          </p:nvPr>
        </p:nvSpPr>
        <p:spPr>
          <a:xfrm>
            <a:off x="982663" y="6413861"/>
            <a:ext cx="102266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A6A6A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+ объект">
  <p:cSld name="Заголовок + объект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8"/>
          <p:cNvSpPr txBox="1"/>
          <p:nvPr>
            <p:ph idx="1" type="body"/>
          </p:nvPr>
        </p:nvSpPr>
        <p:spPr>
          <a:xfrm>
            <a:off x="984915" y="1773238"/>
            <a:ext cx="10222171" cy="44479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2" name="Google Shape;102;p18"/>
          <p:cNvSpPr txBox="1"/>
          <p:nvPr>
            <p:ph idx="2" type="body"/>
          </p:nvPr>
        </p:nvSpPr>
        <p:spPr>
          <a:xfrm>
            <a:off x="984000" y="188336"/>
            <a:ext cx="10224000" cy="2360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A6A6A6"/>
              </a:buClr>
              <a:buSzPts val="1000"/>
              <a:buNone/>
              <a:defRPr sz="1000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3" name="Google Shape;103;p18"/>
          <p:cNvSpPr txBox="1"/>
          <p:nvPr>
            <p:ph idx="11" type="ftr"/>
          </p:nvPr>
        </p:nvSpPr>
        <p:spPr>
          <a:xfrm>
            <a:off x="982663" y="6413861"/>
            <a:ext cx="102266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A6A6A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18"/>
          <p:cNvSpPr txBox="1"/>
          <p:nvPr>
            <p:ph type="title"/>
          </p:nvPr>
        </p:nvSpPr>
        <p:spPr>
          <a:xfrm>
            <a:off x="982663" y="799200"/>
            <a:ext cx="10226676" cy="6442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в 2 строки + объект">
  <p:cSld name="Заголовок в 2 строки + объект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"/>
          <p:cNvSpPr txBox="1"/>
          <p:nvPr>
            <p:ph idx="1" type="body"/>
          </p:nvPr>
        </p:nvSpPr>
        <p:spPr>
          <a:xfrm>
            <a:off x="6311901" y="800100"/>
            <a:ext cx="4897437" cy="54371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7" name="Google Shape;107;p19"/>
          <p:cNvSpPr txBox="1"/>
          <p:nvPr>
            <p:ph idx="2" type="body"/>
          </p:nvPr>
        </p:nvSpPr>
        <p:spPr>
          <a:xfrm>
            <a:off x="984000" y="188336"/>
            <a:ext cx="10224000" cy="2360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A6A6A6"/>
              </a:buClr>
              <a:buSzPts val="1000"/>
              <a:buNone/>
              <a:defRPr sz="1000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8" name="Google Shape;108;p19"/>
          <p:cNvSpPr txBox="1"/>
          <p:nvPr>
            <p:ph type="title"/>
          </p:nvPr>
        </p:nvSpPr>
        <p:spPr>
          <a:xfrm>
            <a:off x="982663" y="799200"/>
            <a:ext cx="4897437" cy="10445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19"/>
          <p:cNvSpPr txBox="1"/>
          <p:nvPr>
            <p:ph idx="3" type="body"/>
          </p:nvPr>
        </p:nvSpPr>
        <p:spPr>
          <a:xfrm>
            <a:off x="982663" y="2040889"/>
            <a:ext cx="4897437" cy="41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0" name="Google Shape;110;p19"/>
          <p:cNvSpPr txBox="1"/>
          <p:nvPr>
            <p:ph idx="11" type="ftr"/>
          </p:nvPr>
        </p:nvSpPr>
        <p:spPr>
          <a:xfrm>
            <a:off x="982663" y="6413861"/>
            <a:ext cx="102266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A6A6A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+ 2 объекта">
  <p:cSld name="Заголовок + 2 объекта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0"/>
          <p:cNvSpPr txBox="1"/>
          <p:nvPr>
            <p:ph idx="1" type="body"/>
          </p:nvPr>
        </p:nvSpPr>
        <p:spPr>
          <a:xfrm>
            <a:off x="984915" y="1773238"/>
            <a:ext cx="4895185" cy="44640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3" name="Google Shape;113;p20"/>
          <p:cNvSpPr txBox="1"/>
          <p:nvPr>
            <p:ph idx="2" type="body"/>
          </p:nvPr>
        </p:nvSpPr>
        <p:spPr>
          <a:xfrm>
            <a:off x="6311900" y="1773238"/>
            <a:ext cx="4895185" cy="44640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4" name="Google Shape;114;p20"/>
          <p:cNvSpPr txBox="1"/>
          <p:nvPr>
            <p:ph idx="3" type="body"/>
          </p:nvPr>
        </p:nvSpPr>
        <p:spPr>
          <a:xfrm>
            <a:off x="984000" y="188336"/>
            <a:ext cx="10224000" cy="2360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A6A6A6"/>
              </a:buClr>
              <a:buSzPts val="1000"/>
              <a:buNone/>
              <a:defRPr sz="1000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5" name="Google Shape;115;p20"/>
          <p:cNvSpPr txBox="1"/>
          <p:nvPr>
            <p:ph type="title"/>
          </p:nvPr>
        </p:nvSpPr>
        <p:spPr>
          <a:xfrm>
            <a:off x="982663" y="800100"/>
            <a:ext cx="10226676" cy="6442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20"/>
          <p:cNvSpPr txBox="1"/>
          <p:nvPr>
            <p:ph idx="11" type="ftr"/>
          </p:nvPr>
        </p:nvSpPr>
        <p:spPr>
          <a:xfrm>
            <a:off x="982663" y="6413861"/>
            <a:ext cx="102266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A6A6A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415600" y="2867800"/>
            <a:ext cx="11360700" cy="112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фактоида">
  <p:cSld name="2 фактоида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1"/>
          <p:cNvSpPr txBox="1"/>
          <p:nvPr>
            <p:ph idx="1" type="body"/>
          </p:nvPr>
        </p:nvSpPr>
        <p:spPr>
          <a:xfrm>
            <a:off x="984000" y="188336"/>
            <a:ext cx="10224000" cy="2360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A6A6A6"/>
              </a:buClr>
              <a:buSzPts val="1000"/>
              <a:buNone/>
              <a:defRPr sz="1000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9" name="Google Shape;119;p21"/>
          <p:cNvSpPr txBox="1"/>
          <p:nvPr>
            <p:ph idx="11" type="ftr"/>
          </p:nvPr>
        </p:nvSpPr>
        <p:spPr>
          <a:xfrm>
            <a:off x="982663" y="6413861"/>
            <a:ext cx="102266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A6A6A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0" name="Google Shape;120;p21"/>
          <p:cNvSpPr txBox="1"/>
          <p:nvPr>
            <p:ph idx="2" type="body"/>
          </p:nvPr>
        </p:nvSpPr>
        <p:spPr>
          <a:xfrm>
            <a:off x="982664" y="3750722"/>
            <a:ext cx="8131144" cy="17671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500"/>
              <a:buNone/>
              <a:defRPr sz="115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1" name="Google Shape;121;p21"/>
          <p:cNvSpPr txBox="1"/>
          <p:nvPr>
            <p:ph idx="3" type="body"/>
          </p:nvPr>
        </p:nvSpPr>
        <p:spPr>
          <a:xfrm>
            <a:off x="982663" y="5648855"/>
            <a:ext cx="4897436" cy="3169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2" name="Google Shape;122;p21"/>
          <p:cNvSpPr txBox="1"/>
          <p:nvPr>
            <p:ph idx="4" type="body"/>
          </p:nvPr>
        </p:nvSpPr>
        <p:spPr>
          <a:xfrm>
            <a:off x="981325" y="1045518"/>
            <a:ext cx="8131144" cy="17671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500"/>
              <a:buNone/>
              <a:defRPr sz="115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3" name="Google Shape;123;p21"/>
          <p:cNvSpPr txBox="1"/>
          <p:nvPr>
            <p:ph idx="5" type="body"/>
          </p:nvPr>
        </p:nvSpPr>
        <p:spPr>
          <a:xfrm>
            <a:off x="981324" y="2943651"/>
            <a:ext cx="4897436" cy="3169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фактоида + текст">
  <p:cSld name="2 фактоида + текст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2"/>
          <p:cNvSpPr txBox="1"/>
          <p:nvPr>
            <p:ph idx="1" type="body"/>
          </p:nvPr>
        </p:nvSpPr>
        <p:spPr>
          <a:xfrm>
            <a:off x="5343280" y="1472226"/>
            <a:ext cx="5871600" cy="13889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9600"/>
              <a:buNone/>
              <a:defRPr sz="96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6" name="Google Shape;126;p22"/>
          <p:cNvSpPr txBox="1"/>
          <p:nvPr>
            <p:ph idx="2" type="body"/>
          </p:nvPr>
        </p:nvSpPr>
        <p:spPr>
          <a:xfrm>
            <a:off x="5343279" y="3711711"/>
            <a:ext cx="5871600" cy="13889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9600"/>
              <a:buNone/>
              <a:defRPr sz="96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7" name="Google Shape;127;p22"/>
          <p:cNvSpPr txBox="1"/>
          <p:nvPr>
            <p:ph idx="3" type="body"/>
          </p:nvPr>
        </p:nvSpPr>
        <p:spPr>
          <a:xfrm>
            <a:off x="5343279" y="5217848"/>
            <a:ext cx="5871600" cy="3169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8" name="Google Shape;128;p22"/>
          <p:cNvSpPr txBox="1"/>
          <p:nvPr>
            <p:ph idx="4" type="body"/>
          </p:nvPr>
        </p:nvSpPr>
        <p:spPr>
          <a:xfrm>
            <a:off x="5343279" y="2964235"/>
            <a:ext cx="5871600" cy="3169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9" name="Google Shape;129;p22"/>
          <p:cNvSpPr txBox="1"/>
          <p:nvPr>
            <p:ph idx="5" type="body"/>
          </p:nvPr>
        </p:nvSpPr>
        <p:spPr>
          <a:xfrm>
            <a:off x="984000" y="188336"/>
            <a:ext cx="10224000" cy="2360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A6A6A6"/>
              </a:buClr>
              <a:buSzPts val="1000"/>
              <a:buNone/>
              <a:defRPr sz="1000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0" name="Google Shape;130;p22"/>
          <p:cNvSpPr txBox="1"/>
          <p:nvPr>
            <p:ph type="title"/>
          </p:nvPr>
        </p:nvSpPr>
        <p:spPr>
          <a:xfrm>
            <a:off x="982663" y="799200"/>
            <a:ext cx="10224000" cy="699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p22"/>
          <p:cNvSpPr txBox="1"/>
          <p:nvPr>
            <p:ph idx="11" type="ftr"/>
          </p:nvPr>
        </p:nvSpPr>
        <p:spPr>
          <a:xfrm>
            <a:off x="982663" y="6413861"/>
            <a:ext cx="102266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A6A6A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p22"/>
          <p:cNvSpPr txBox="1"/>
          <p:nvPr>
            <p:ph idx="6" type="body"/>
          </p:nvPr>
        </p:nvSpPr>
        <p:spPr>
          <a:xfrm>
            <a:off x="982663" y="1773238"/>
            <a:ext cx="4116279" cy="44640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 фактоида + текст">
  <p:cSld name="4 фактоида + текст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3"/>
          <p:cNvSpPr txBox="1"/>
          <p:nvPr>
            <p:ph idx="1" type="body"/>
          </p:nvPr>
        </p:nvSpPr>
        <p:spPr>
          <a:xfrm>
            <a:off x="5345018" y="617220"/>
            <a:ext cx="2779200" cy="92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5" name="Google Shape;135;p23"/>
          <p:cNvSpPr txBox="1"/>
          <p:nvPr>
            <p:ph idx="2" type="body"/>
          </p:nvPr>
        </p:nvSpPr>
        <p:spPr>
          <a:xfrm>
            <a:off x="5345017" y="1620441"/>
            <a:ext cx="2779200" cy="4985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6" name="Google Shape;136;p23"/>
          <p:cNvSpPr txBox="1"/>
          <p:nvPr>
            <p:ph idx="3" type="body"/>
          </p:nvPr>
        </p:nvSpPr>
        <p:spPr>
          <a:xfrm>
            <a:off x="5345018" y="2680786"/>
            <a:ext cx="2779200" cy="92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7" name="Google Shape;137;p23"/>
          <p:cNvSpPr txBox="1"/>
          <p:nvPr>
            <p:ph idx="4" type="body"/>
          </p:nvPr>
        </p:nvSpPr>
        <p:spPr>
          <a:xfrm>
            <a:off x="5345017" y="3684008"/>
            <a:ext cx="2779200" cy="4985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8" name="Google Shape;138;p23"/>
          <p:cNvSpPr txBox="1"/>
          <p:nvPr>
            <p:ph idx="5" type="body"/>
          </p:nvPr>
        </p:nvSpPr>
        <p:spPr>
          <a:xfrm>
            <a:off x="8424464" y="617220"/>
            <a:ext cx="2779200" cy="92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9" name="Google Shape;139;p23"/>
          <p:cNvSpPr txBox="1"/>
          <p:nvPr>
            <p:ph idx="6" type="body"/>
          </p:nvPr>
        </p:nvSpPr>
        <p:spPr>
          <a:xfrm>
            <a:off x="8424463" y="1620442"/>
            <a:ext cx="2779200" cy="4985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0" name="Google Shape;140;p23"/>
          <p:cNvSpPr txBox="1"/>
          <p:nvPr>
            <p:ph idx="7" type="body"/>
          </p:nvPr>
        </p:nvSpPr>
        <p:spPr>
          <a:xfrm>
            <a:off x="8424465" y="2680786"/>
            <a:ext cx="2779200" cy="92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1" name="Google Shape;141;p23"/>
          <p:cNvSpPr txBox="1"/>
          <p:nvPr>
            <p:ph idx="8" type="body"/>
          </p:nvPr>
        </p:nvSpPr>
        <p:spPr>
          <a:xfrm>
            <a:off x="8424463" y="3684008"/>
            <a:ext cx="2779200" cy="4985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2" name="Google Shape;142;p23"/>
          <p:cNvSpPr txBox="1"/>
          <p:nvPr>
            <p:ph type="title"/>
          </p:nvPr>
        </p:nvSpPr>
        <p:spPr>
          <a:xfrm>
            <a:off x="988335" y="800100"/>
            <a:ext cx="3384000" cy="15456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lay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3" name="Google Shape;143;p23"/>
          <p:cNvSpPr txBox="1"/>
          <p:nvPr>
            <p:ph idx="9" type="body"/>
          </p:nvPr>
        </p:nvSpPr>
        <p:spPr>
          <a:xfrm>
            <a:off x="988335" y="2495796"/>
            <a:ext cx="3384000" cy="1110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175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4" name="Google Shape;144;p23"/>
          <p:cNvSpPr txBox="1"/>
          <p:nvPr>
            <p:ph idx="13" type="body"/>
          </p:nvPr>
        </p:nvSpPr>
        <p:spPr>
          <a:xfrm>
            <a:off x="984000" y="188336"/>
            <a:ext cx="10224000" cy="2360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A6A6A6"/>
              </a:buClr>
              <a:buSzPts val="1000"/>
              <a:buNone/>
              <a:defRPr sz="1000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5" name="Google Shape;145;p23"/>
          <p:cNvSpPr txBox="1"/>
          <p:nvPr>
            <p:ph idx="11" type="ftr"/>
          </p:nvPr>
        </p:nvSpPr>
        <p:spPr>
          <a:xfrm>
            <a:off x="982663" y="6413861"/>
            <a:ext cx="102266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A6A6A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 фактоидов">
  <p:cSld name="6 фактоидов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4"/>
          <p:cNvSpPr txBox="1"/>
          <p:nvPr>
            <p:ph idx="1" type="body"/>
          </p:nvPr>
        </p:nvSpPr>
        <p:spPr>
          <a:xfrm>
            <a:off x="5345020" y="617220"/>
            <a:ext cx="2484000" cy="760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8" name="Google Shape;148;p24"/>
          <p:cNvSpPr txBox="1"/>
          <p:nvPr>
            <p:ph idx="2" type="body"/>
          </p:nvPr>
        </p:nvSpPr>
        <p:spPr>
          <a:xfrm>
            <a:off x="5345020" y="1452769"/>
            <a:ext cx="2484000" cy="5978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9" name="Google Shape;149;p24"/>
          <p:cNvSpPr txBox="1"/>
          <p:nvPr>
            <p:ph idx="3" type="body"/>
          </p:nvPr>
        </p:nvSpPr>
        <p:spPr>
          <a:xfrm>
            <a:off x="8375766" y="617220"/>
            <a:ext cx="2484000" cy="760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0" name="Google Shape;150;p24"/>
          <p:cNvSpPr txBox="1"/>
          <p:nvPr>
            <p:ph idx="4" type="body"/>
          </p:nvPr>
        </p:nvSpPr>
        <p:spPr>
          <a:xfrm>
            <a:off x="8375766" y="1452769"/>
            <a:ext cx="2484000" cy="5978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1" name="Google Shape;151;p24"/>
          <p:cNvSpPr txBox="1"/>
          <p:nvPr>
            <p:ph idx="5" type="body"/>
          </p:nvPr>
        </p:nvSpPr>
        <p:spPr>
          <a:xfrm>
            <a:off x="5345020" y="2293322"/>
            <a:ext cx="2484000" cy="760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2" name="Google Shape;152;p24"/>
          <p:cNvSpPr txBox="1"/>
          <p:nvPr>
            <p:ph idx="6" type="body"/>
          </p:nvPr>
        </p:nvSpPr>
        <p:spPr>
          <a:xfrm>
            <a:off x="5345020" y="3128871"/>
            <a:ext cx="2484000" cy="5978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3" name="Google Shape;153;p24"/>
          <p:cNvSpPr txBox="1"/>
          <p:nvPr>
            <p:ph idx="7" type="body"/>
          </p:nvPr>
        </p:nvSpPr>
        <p:spPr>
          <a:xfrm>
            <a:off x="8375766" y="2293322"/>
            <a:ext cx="2484000" cy="760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4" name="Google Shape;154;p24"/>
          <p:cNvSpPr txBox="1"/>
          <p:nvPr>
            <p:ph idx="8" type="body"/>
          </p:nvPr>
        </p:nvSpPr>
        <p:spPr>
          <a:xfrm>
            <a:off x="8375766" y="3128872"/>
            <a:ext cx="2484000" cy="5978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5" name="Google Shape;155;p24"/>
          <p:cNvSpPr txBox="1"/>
          <p:nvPr>
            <p:ph idx="9" type="body"/>
          </p:nvPr>
        </p:nvSpPr>
        <p:spPr>
          <a:xfrm>
            <a:off x="5345020" y="3971489"/>
            <a:ext cx="2484000" cy="760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6" name="Google Shape;156;p24"/>
          <p:cNvSpPr txBox="1"/>
          <p:nvPr>
            <p:ph idx="13" type="body"/>
          </p:nvPr>
        </p:nvSpPr>
        <p:spPr>
          <a:xfrm>
            <a:off x="5345020" y="4807039"/>
            <a:ext cx="2484000" cy="5978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7" name="Google Shape;157;p24"/>
          <p:cNvSpPr txBox="1"/>
          <p:nvPr>
            <p:ph idx="14" type="body"/>
          </p:nvPr>
        </p:nvSpPr>
        <p:spPr>
          <a:xfrm>
            <a:off x="8375766" y="3971489"/>
            <a:ext cx="2484000" cy="760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8" name="Google Shape;158;p24"/>
          <p:cNvSpPr txBox="1"/>
          <p:nvPr>
            <p:ph idx="15" type="body"/>
          </p:nvPr>
        </p:nvSpPr>
        <p:spPr>
          <a:xfrm>
            <a:off x="8375766" y="4807039"/>
            <a:ext cx="2484000" cy="5978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9" name="Google Shape;159;p24"/>
          <p:cNvSpPr txBox="1"/>
          <p:nvPr>
            <p:ph type="title"/>
          </p:nvPr>
        </p:nvSpPr>
        <p:spPr>
          <a:xfrm>
            <a:off x="988335" y="800505"/>
            <a:ext cx="3384000" cy="15456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lay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0" name="Google Shape;160;p24"/>
          <p:cNvSpPr txBox="1"/>
          <p:nvPr>
            <p:ph idx="16" type="body"/>
          </p:nvPr>
        </p:nvSpPr>
        <p:spPr>
          <a:xfrm>
            <a:off x="988335" y="2496201"/>
            <a:ext cx="3384000" cy="1110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175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1" name="Google Shape;161;p24"/>
          <p:cNvSpPr txBox="1"/>
          <p:nvPr>
            <p:ph idx="17" type="body"/>
          </p:nvPr>
        </p:nvSpPr>
        <p:spPr>
          <a:xfrm>
            <a:off x="984000" y="188336"/>
            <a:ext cx="10224000" cy="2360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A6A6A6"/>
              </a:buClr>
              <a:buSzPts val="1000"/>
              <a:buNone/>
              <a:defRPr sz="1000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2" name="Google Shape;162;p24"/>
          <p:cNvSpPr txBox="1"/>
          <p:nvPr>
            <p:ph idx="11" type="ftr"/>
          </p:nvPr>
        </p:nvSpPr>
        <p:spPr>
          <a:xfrm>
            <a:off x="982663" y="6413861"/>
            <a:ext cx="102266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A6A6A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 фактоидов">
  <p:cSld name="9 фактоидов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5"/>
          <p:cNvSpPr txBox="1"/>
          <p:nvPr>
            <p:ph idx="1" type="body"/>
          </p:nvPr>
        </p:nvSpPr>
        <p:spPr>
          <a:xfrm>
            <a:off x="5342973" y="621775"/>
            <a:ext cx="1764000" cy="80645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5" name="Google Shape;165;p25"/>
          <p:cNvSpPr txBox="1"/>
          <p:nvPr>
            <p:ph idx="2" type="body"/>
          </p:nvPr>
        </p:nvSpPr>
        <p:spPr>
          <a:xfrm>
            <a:off x="5342973" y="1439767"/>
            <a:ext cx="1764000" cy="6011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6" name="Google Shape;166;p25"/>
          <p:cNvSpPr txBox="1"/>
          <p:nvPr>
            <p:ph idx="3" type="body"/>
          </p:nvPr>
        </p:nvSpPr>
        <p:spPr>
          <a:xfrm>
            <a:off x="7395993" y="621775"/>
            <a:ext cx="1764000" cy="80645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7" name="Google Shape;167;p25"/>
          <p:cNvSpPr txBox="1"/>
          <p:nvPr>
            <p:ph idx="4" type="body"/>
          </p:nvPr>
        </p:nvSpPr>
        <p:spPr>
          <a:xfrm>
            <a:off x="7395993" y="1439767"/>
            <a:ext cx="1764000" cy="6011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8" name="Google Shape;168;p25"/>
          <p:cNvSpPr txBox="1"/>
          <p:nvPr>
            <p:ph idx="5" type="body"/>
          </p:nvPr>
        </p:nvSpPr>
        <p:spPr>
          <a:xfrm>
            <a:off x="9445338" y="621775"/>
            <a:ext cx="1764000" cy="80645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9" name="Google Shape;169;p25"/>
          <p:cNvSpPr txBox="1"/>
          <p:nvPr>
            <p:ph idx="6" type="body"/>
          </p:nvPr>
        </p:nvSpPr>
        <p:spPr>
          <a:xfrm>
            <a:off x="9445338" y="1439767"/>
            <a:ext cx="1764000" cy="6011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0" name="Google Shape;170;p25"/>
          <p:cNvSpPr txBox="1"/>
          <p:nvPr>
            <p:ph idx="7" type="body"/>
          </p:nvPr>
        </p:nvSpPr>
        <p:spPr>
          <a:xfrm>
            <a:off x="5342973" y="2524164"/>
            <a:ext cx="1764000" cy="7963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1" name="Google Shape;171;p25"/>
          <p:cNvSpPr txBox="1"/>
          <p:nvPr>
            <p:ph idx="8" type="body"/>
          </p:nvPr>
        </p:nvSpPr>
        <p:spPr>
          <a:xfrm>
            <a:off x="5342973" y="3335807"/>
            <a:ext cx="1764000" cy="6011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2" name="Google Shape;172;p25"/>
          <p:cNvSpPr txBox="1"/>
          <p:nvPr>
            <p:ph idx="9" type="body"/>
          </p:nvPr>
        </p:nvSpPr>
        <p:spPr>
          <a:xfrm>
            <a:off x="7399668" y="2524164"/>
            <a:ext cx="1764000" cy="7963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3" name="Google Shape;173;p25"/>
          <p:cNvSpPr txBox="1"/>
          <p:nvPr>
            <p:ph idx="13" type="body"/>
          </p:nvPr>
        </p:nvSpPr>
        <p:spPr>
          <a:xfrm>
            <a:off x="7399668" y="3335807"/>
            <a:ext cx="1764000" cy="6011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4" name="Google Shape;174;p25"/>
          <p:cNvSpPr txBox="1"/>
          <p:nvPr>
            <p:ph idx="14" type="body"/>
          </p:nvPr>
        </p:nvSpPr>
        <p:spPr>
          <a:xfrm>
            <a:off x="9452688" y="2524164"/>
            <a:ext cx="1764000" cy="7963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5" name="Google Shape;175;p25"/>
          <p:cNvSpPr txBox="1"/>
          <p:nvPr>
            <p:ph idx="15" type="body"/>
          </p:nvPr>
        </p:nvSpPr>
        <p:spPr>
          <a:xfrm>
            <a:off x="9452688" y="3335807"/>
            <a:ext cx="1764000" cy="6011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6" name="Google Shape;176;p25"/>
          <p:cNvSpPr txBox="1"/>
          <p:nvPr>
            <p:ph idx="16" type="body"/>
          </p:nvPr>
        </p:nvSpPr>
        <p:spPr>
          <a:xfrm>
            <a:off x="5342973" y="4348797"/>
            <a:ext cx="1764000" cy="7963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7" name="Google Shape;177;p25"/>
          <p:cNvSpPr txBox="1"/>
          <p:nvPr>
            <p:ph idx="17" type="body"/>
          </p:nvPr>
        </p:nvSpPr>
        <p:spPr>
          <a:xfrm>
            <a:off x="5342973" y="5157265"/>
            <a:ext cx="1764000" cy="6011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8" name="Google Shape;178;p25"/>
          <p:cNvSpPr txBox="1"/>
          <p:nvPr>
            <p:ph idx="18" type="body"/>
          </p:nvPr>
        </p:nvSpPr>
        <p:spPr>
          <a:xfrm>
            <a:off x="7395993" y="4348797"/>
            <a:ext cx="1764000" cy="7963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9" name="Google Shape;179;p25"/>
          <p:cNvSpPr txBox="1"/>
          <p:nvPr>
            <p:ph idx="19" type="body"/>
          </p:nvPr>
        </p:nvSpPr>
        <p:spPr>
          <a:xfrm>
            <a:off x="7395993" y="5157265"/>
            <a:ext cx="1764000" cy="6011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0" name="Google Shape;180;p25"/>
          <p:cNvSpPr txBox="1"/>
          <p:nvPr>
            <p:ph idx="20" type="body"/>
          </p:nvPr>
        </p:nvSpPr>
        <p:spPr>
          <a:xfrm>
            <a:off x="9445338" y="4348797"/>
            <a:ext cx="1764000" cy="7963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1" name="Google Shape;181;p25"/>
          <p:cNvSpPr txBox="1"/>
          <p:nvPr>
            <p:ph idx="21" type="body"/>
          </p:nvPr>
        </p:nvSpPr>
        <p:spPr>
          <a:xfrm>
            <a:off x="9445338" y="5157265"/>
            <a:ext cx="1764000" cy="6011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2" name="Google Shape;182;p25"/>
          <p:cNvSpPr txBox="1"/>
          <p:nvPr>
            <p:ph type="title"/>
          </p:nvPr>
        </p:nvSpPr>
        <p:spPr>
          <a:xfrm>
            <a:off x="988335" y="799200"/>
            <a:ext cx="3384000" cy="15456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lay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3" name="Google Shape;183;p25"/>
          <p:cNvSpPr txBox="1"/>
          <p:nvPr>
            <p:ph idx="22" type="body"/>
          </p:nvPr>
        </p:nvSpPr>
        <p:spPr>
          <a:xfrm>
            <a:off x="988335" y="2487267"/>
            <a:ext cx="3384000" cy="1110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175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4" name="Google Shape;184;p25"/>
          <p:cNvSpPr txBox="1"/>
          <p:nvPr>
            <p:ph idx="23" type="body"/>
          </p:nvPr>
        </p:nvSpPr>
        <p:spPr>
          <a:xfrm>
            <a:off x="984000" y="188336"/>
            <a:ext cx="10224000" cy="2360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A6A6A6"/>
              </a:buClr>
              <a:buSzPts val="1000"/>
              <a:buNone/>
              <a:defRPr sz="1000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5" name="Google Shape;185;p25"/>
          <p:cNvSpPr txBox="1"/>
          <p:nvPr>
            <p:ph idx="11" type="ftr"/>
          </p:nvPr>
        </p:nvSpPr>
        <p:spPr>
          <a:xfrm>
            <a:off x="982663" y="6413861"/>
            <a:ext cx="102266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A6A6A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 фактоидов">
  <p:cSld name="8 фактоидов"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6"/>
          <p:cNvSpPr txBox="1"/>
          <p:nvPr>
            <p:ph idx="1" type="body"/>
          </p:nvPr>
        </p:nvSpPr>
        <p:spPr>
          <a:xfrm>
            <a:off x="984096" y="2052229"/>
            <a:ext cx="2171931" cy="760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8" name="Google Shape;188;p26"/>
          <p:cNvSpPr txBox="1"/>
          <p:nvPr>
            <p:ph idx="2" type="body"/>
          </p:nvPr>
        </p:nvSpPr>
        <p:spPr>
          <a:xfrm>
            <a:off x="984096" y="2947811"/>
            <a:ext cx="2171931" cy="6284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9" name="Google Shape;189;p26"/>
          <p:cNvSpPr txBox="1"/>
          <p:nvPr>
            <p:ph idx="3" type="body"/>
          </p:nvPr>
        </p:nvSpPr>
        <p:spPr>
          <a:xfrm>
            <a:off x="3667388" y="2052229"/>
            <a:ext cx="2171931" cy="760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0" name="Google Shape;190;p26"/>
          <p:cNvSpPr txBox="1"/>
          <p:nvPr>
            <p:ph idx="4" type="body"/>
          </p:nvPr>
        </p:nvSpPr>
        <p:spPr>
          <a:xfrm>
            <a:off x="3667388" y="2947811"/>
            <a:ext cx="2171931" cy="6284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1" name="Google Shape;191;p26"/>
          <p:cNvSpPr txBox="1"/>
          <p:nvPr>
            <p:ph idx="5" type="body"/>
          </p:nvPr>
        </p:nvSpPr>
        <p:spPr>
          <a:xfrm>
            <a:off x="6350680" y="2052229"/>
            <a:ext cx="2171931" cy="760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2" name="Google Shape;192;p26"/>
          <p:cNvSpPr txBox="1"/>
          <p:nvPr>
            <p:ph idx="6" type="body"/>
          </p:nvPr>
        </p:nvSpPr>
        <p:spPr>
          <a:xfrm>
            <a:off x="6350680" y="2947811"/>
            <a:ext cx="2171931" cy="6284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3" name="Google Shape;193;p26"/>
          <p:cNvSpPr txBox="1"/>
          <p:nvPr>
            <p:ph idx="7" type="body"/>
          </p:nvPr>
        </p:nvSpPr>
        <p:spPr>
          <a:xfrm>
            <a:off x="9033972" y="2052229"/>
            <a:ext cx="2171931" cy="760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4" name="Google Shape;194;p26"/>
          <p:cNvSpPr txBox="1"/>
          <p:nvPr>
            <p:ph idx="8" type="body"/>
          </p:nvPr>
        </p:nvSpPr>
        <p:spPr>
          <a:xfrm>
            <a:off x="9033972" y="2947811"/>
            <a:ext cx="2171931" cy="6284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5" name="Google Shape;195;p26"/>
          <p:cNvSpPr txBox="1"/>
          <p:nvPr>
            <p:ph idx="9" type="body"/>
          </p:nvPr>
        </p:nvSpPr>
        <p:spPr>
          <a:xfrm>
            <a:off x="984096" y="4142061"/>
            <a:ext cx="2171931" cy="760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6" name="Google Shape;196;p26"/>
          <p:cNvSpPr txBox="1"/>
          <p:nvPr>
            <p:ph idx="13" type="body"/>
          </p:nvPr>
        </p:nvSpPr>
        <p:spPr>
          <a:xfrm>
            <a:off x="984096" y="5031926"/>
            <a:ext cx="2171931" cy="6284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7" name="Google Shape;197;p26"/>
          <p:cNvSpPr txBox="1"/>
          <p:nvPr>
            <p:ph idx="14" type="body"/>
          </p:nvPr>
        </p:nvSpPr>
        <p:spPr>
          <a:xfrm>
            <a:off x="3667388" y="4142061"/>
            <a:ext cx="2171931" cy="760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8" name="Google Shape;198;p26"/>
          <p:cNvSpPr txBox="1"/>
          <p:nvPr>
            <p:ph idx="15" type="body"/>
          </p:nvPr>
        </p:nvSpPr>
        <p:spPr>
          <a:xfrm>
            <a:off x="3667388" y="5031926"/>
            <a:ext cx="2171931" cy="6284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9" name="Google Shape;199;p26"/>
          <p:cNvSpPr txBox="1"/>
          <p:nvPr>
            <p:ph idx="16" type="body"/>
          </p:nvPr>
        </p:nvSpPr>
        <p:spPr>
          <a:xfrm>
            <a:off x="6350680" y="4142061"/>
            <a:ext cx="2171931" cy="760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0" name="Google Shape;200;p26"/>
          <p:cNvSpPr txBox="1"/>
          <p:nvPr>
            <p:ph idx="17" type="body"/>
          </p:nvPr>
        </p:nvSpPr>
        <p:spPr>
          <a:xfrm>
            <a:off x="6350680" y="5031926"/>
            <a:ext cx="2171931" cy="6284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1" name="Google Shape;201;p26"/>
          <p:cNvSpPr txBox="1"/>
          <p:nvPr>
            <p:ph idx="18" type="body"/>
          </p:nvPr>
        </p:nvSpPr>
        <p:spPr>
          <a:xfrm>
            <a:off x="9033972" y="4142061"/>
            <a:ext cx="2171931" cy="760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2" name="Google Shape;202;p26"/>
          <p:cNvSpPr txBox="1"/>
          <p:nvPr>
            <p:ph idx="19" type="body"/>
          </p:nvPr>
        </p:nvSpPr>
        <p:spPr>
          <a:xfrm>
            <a:off x="9033972" y="5031926"/>
            <a:ext cx="2171931" cy="6284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3" name="Google Shape;203;p26"/>
          <p:cNvSpPr txBox="1"/>
          <p:nvPr>
            <p:ph type="title"/>
          </p:nvPr>
        </p:nvSpPr>
        <p:spPr>
          <a:xfrm>
            <a:off x="987167" y="800100"/>
            <a:ext cx="10224000" cy="4985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lay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4" name="Google Shape;204;p26"/>
          <p:cNvSpPr txBox="1"/>
          <p:nvPr>
            <p:ph idx="20" type="body"/>
          </p:nvPr>
        </p:nvSpPr>
        <p:spPr>
          <a:xfrm>
            <a:off x="984000" y="188336"/>
            <a:ext cx="10224000" cy="2360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A6A6A6"/>
              </a:buClr>
              <a:buSzPts val="1000"/>
              <a:buNone/>
              <a:defRPr sz="1000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5" name="Google Shape;205;p26"/>
          <p:cNvSpPr txBox="1"/>
          <p:nvPr>
            <p:ph idx="11" type="ftr"/>
          </p:nvPr>
        </p:nvSpPr>
        <p:spPr>
          <a:xfrm>
            <a:off x="982663" y="6413861"/>
            <a:ext cx="102266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A6A6A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3929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Мокап телефона (android) ">
  <p:cSld name="Мокап телефона (android) "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28440" y="842513"/>
            <a:ext cx="2484390" cy="5153264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7"/>
          <p:cNvSpPr txBox="1"/>
          <p:nvPr>
            <p:ph type="title"/>
          </p:nvPr>
        </p:nvSpPr>
        <p:spPr>
          <a:xfrm>
            <a:off x="988336" y="799200"/>
            <a:ext cx="4891764" cy="10634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lay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9" name="Google Shape;209;p27"/>
          <p:cNvSpPr/>
          <p:nvPr>
            <p:ph idx="2" type="pic"/>
          </p:nvPr>
        </p:nvSpPr>
        <p:spPr>
          <a:xfrm>
            <a:off x="7753226" y="1138968"/>
            <a:ext cx="2228974" cy="4695929"/>
          </a:xfrm>
          <a:prstGeom prst="roundRect">
            <a:avLst>
              <a:gd fmla="val 8068" name="adj"/>
            </a:avLst>
          </a:prstGeom>
          <a:solidFill>
            <a:schemeClr val="accent1"/>
          </a:solidFill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−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27"/>
          <p:cNvSpPr txBox="1"/>
          <p:nvPr>
            <p:ph idx="1" type="body"/>
          </p:nvPr>
        </p:nvSpPr>
        <p:spPr>
          <a:xfrm>
            <a:off x="984000" y="188336"/>
            <a:ext cx="10224000" cy="2360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A6A6A6"/>
              </a:buClr>
              <a:buSzPts val="1000"/>
              <a:buNone/>
              <a:defRPr sz="1000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1" name="Google Shape;211;p27"/>
          <p:cNvSpPr txBox="1"/>
          <p:nvPr>
            <p:ph idx="11" type="ftr"/>
          </p:nvPr>
        </p:nvSpPr>
        <p:spPr>
          <a:xfrm>
            <a:off x="982663" y="6413861"/>
            <a:ext cx="102266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A6A6A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2" name="Google Shape;212;p27"/>
          <p:cNvSpPr txBox="1"/>
          <p:nvPr>
            <p:ph idx="3" type="body"/>
          </p:nvPr>
        </p:nvSpPr>
        <p:spPr>
          <a:xfrm>
            <a:off x="982663" y="2161785"/>
            <a:ext cx="4897437" cy="38252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Два мокапа телефона (1 android)">
  <p:cSld name="Два мокапа телефона (1 android)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8"/>
          <p:cNvSpPr txBox="1"/>
          <p:nvPr>
            <p:ph idx="1" type="body"/>
          </p:nvPr>
        </p:nvSpPr>
        <p:spPr>
          <a:xfrm>
            <a:off x="984000" y="188336"/>
            <a:ext cx="10224000" cy="2360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A6A6A6"/>
              </a:buClr>
              <a:buSzPts val="1000"/>
              <a:buNone/>
              <a:defRPr sz="1000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5" name="Google Shape;215;p28"/>
          <p:cNvSpPr txBox="1"/>
          <p:nvPr>
            <p:ph idx="11" type="ftr"/>
          </p:nvPr>
        </p:nvSpPr>
        <p:spPr>
          <a:xfrm>
            <a:off x="982663" y="6413861"/>
            <a:ext cx="102266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A6A6A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216" name="Google Shape;216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059424" y="842512"/>
            <a:ext cx="2484390" cy="5153264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8"/>
          <p:cNvSpPr/>
          <p:nvPr>
            <p:ph idx="2" type="pic"/>
          </p:nvPr>
        </p:nvSpPr>
        <p:spPr>
          <a:xfrm>
            <a:off x="6184210" y="1138967"/>
            <a:ext cx="2228974" cy="4695929"/>
          </a:xfrm>
          <a:prstGeom prst="roundRect">
            <a:avLst>
              <a:gd fmla="val 8068" name="adj"/>
            </a:avLst>
          </a:prstGeom>
          <a:solidFill>
            <a:schemeClr val="accent1"/>
          </a:solidFill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−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218" name="Google Shape;218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790446" y="842512"/>
            <a:ext cx="2484390" cy="5153264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28"/>
          <p:cNvSpPr/>
          <p:nvPr>
            <p:ph idx="3" type="pic"/>
          </p:nvPr>
        </p:nvSpPr>
        <p:spPr>
          <a:xfrm>
            <a:off x="8915232" y="1138967"/>
            <a:ext cx="2228974" cy="4695929"/>
          </a:xfrm>
          <a:prstGeom prst="roundRect">
            <a:avLst>
              <a:gd fmla="val 8068" name="adj"/>
            </a:avLst>
          </a:prstGeom>
          <a:solidFill>
            <a:schemeClr val="accent1"/>
          </a:solidFill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−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28"/>
          <p:cNvSpPr txBox="1"/>
          <p:nvPr>
            <p:ph type="title"/>
          </p:nvPr>
        </p:nvSpPr>
        <p:spPr>
          <a:xfrm>
            <a:off x="988336" y="799200"/>
            <a:ext cx="4352639" cy="10634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lay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1" name="Google Shape;221;p28"/>
          <p:cNvSpPr txBox="1"/>
          <p:nvPr>
            <p:ph idx="4" type="body"/>
          </p:nvPr>
        </p:nvSpPr>
        <p:spPr>
          <a:xfrm>
            <a:off x="982663" y="2161785"/>
            <a:ext cx="4357687" cy="38252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Два мокапа телефона (2 android) ">
  <p:cSld name="Два мокапа телефона (2 android) "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9"/>
          <p:cNvSpPr txBox="1"/>
          <p:nvPr>
            <p:ph idx="1" type="body"/>
          </p:nvPr>
        </p:nvSpPr>
        <p:spPr>
          <a:xfrm>
            <a:off x="984000" y="188336"/>
            <a:ext cx="10224000" cy="2360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A6A6A6"/>
              </a:buClr>
              <a:buSzPts val="1000"/>
              <a:buNone/>
              <a:defRPr sz="1000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4" name="Google Shape;224;p29"/>
          <p:cNvSpPr txBox="1"/>
          <p:nvPr>
            <p:ph idx="11" type="ftr"/>
          </p:nvPr>
        </p:nvSpPr>
        <p:spPr>
          <a:xfrm>
            <a:off x="982663" y="6413861"/>
            <a:ext cx="102266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A6A6A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5" name="Google Shape;225;p29"/>
          <p:cNvSpPr txBox="1"/>
          <p:nvPr>
            <p:ph type="title"/>
          </p:nvPr>
        </p:nvSpPr>
        <p:spPr>
          <a:xfrm>
            <a:off x="6857324" y="799200"/>
            <a:ext cx="4352639" cy="10634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lay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6" name="Google Shape;226;p29"/>
          <p:cNvSpPr txBox="1"/>
          <p:nvPr>
            <p:ph idx="2" type="body"/>
          </p:nvPr>
        </p:nvSpPr>
        <p:spPr>
          <a:xfrm>
            <a:off x="6851651" y="2161785"/>
            <a:ext cx="4357687" cy="38252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227" name="Google Shape;227;p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51667" y="842512"/>
            <a:ext cx="2484390" cy="5153264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29"/>
          <p:cNvSpPr/>
          <p:nvPr>
            <p:ph idx="3" type="pic"/>
          </p:nvPr>
        </p:nvSpPr>
        <p:spPr>
          <a:xfrm>
            <a:off x="1076453" y="1138967"/>
            <a:ext cx="2228974" cy="4695929"/>
          </a:xfrm>
          <a:prstGeom prst="roundRect">
            <a:avLst>
              <a:gd fmla="val 8068" name="adj"/>
            </a:avLst>
          </a:prstGeom>
          <a:solidFill>
            <a:schemeClr val="accent1"/>
          </a:solidFill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−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229" name="Google Shape;229;p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10629" y="842512"/>
            <a:ext cx="2484390" cy="5153264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29"/>
          <p:cNvSpPr/>
          <p:nvPr>
            <p:ph idx="4" type="pic"/>
          </p:nvPr>
        </p:nvSpPr>
        <p:spPr>
          <a:xfrm>
            <a:off x="3835415" y="1138967"/>
            <a:ext cx="2228974" cy="4695929"/>
          </a:xfrm>
          <a:prstGeom prst="roundRect">
            <a:avLst>
              <a:gd fmla="val 8068" name="adj"/>
            </a:avLst>
          </a:prstGeom>
          <a:solidFill>
            <a:schemeClr val="accent1"/>
          </a:solidFill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−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Увеличенный мокап телефона (android) ">
  <p:cSld name="Увеличенный мокап телефона (android) "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Google Shape;232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071106" y="800100"/>
            <a:ext cx="3863416" cy="8013719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30"/>
          <p:cNvSpPr txBox="1"/>
          <p:nvPr>
            <p:ph type="title"/>
          </p:nvPr>
        </p:nvSpPr>
        <p:spPr>
          <a:xfrm>
            <a:off x="988336" y="800100"/>
            <a:ext cx="4891764" cy="10634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lay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4" name="Google Shape;234;p30"/>
          <p:cNvSpPr/>
          <p:nvPr>
            <p:ph idx="2" type="pic"/>
          </p:nvPr>
        </p:nvSpPr>
        <p:spPr>
          <a:xfrm>
            <a:off x="7274309" y="1278477"/>
            <a:ext cx="3457422" cy="7345452"/>
          </a:xfrm>
          <a:prstGeom prst="roundRect">
            <a:avLst>
              <a:gd fmla="val 6986" name="adj"/>
            </a:avLst>
          </a:prstGeom>
          <a:solidFill>
            <a:schemeClr val="accent1"/>
          </a:solidFill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−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0"/>
          <p:cNvSpPr txBox="1"/>
          <p:nvPr>
            <p:ph idx="1" type="body"/>
          </p:nvPr>
        </p:nvSpPr>
        <p:spPr>
          <a:xfrm>
            <a:off x="984000" y="188336"/>
            <a:ext cx="10224000" cy="2360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A6A6A6"/>
              </a:buClr>
              <a:buSzPts val="1000"/>
              <a:buNone/>
              <a:defRPr sz="1000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6" name="Google Shape;236;p30"/>
          <p:cNvSpPr txBox="1"/>
          <p:nvPr>
            <p:ph idx="11" type="ftr"/>
          </p:nvPr>
        </p:nvSpPr>
        <p:spPr>
          <a:xfrm>
            <a:off x="982663" y="6413861"/>
            <a:ext cx="102266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A6A6A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7" name="Google Shape;237;p30"/>
          <p:cNvSpPr txBox="1"/>
          <p:nvPr>
            <p:ph idx="3" type="body"/>
          </p:nvPr>
        </p:nvSpPr>
        <p:spPr>
          <a:xfrm>
            <a:off x="982663" y="2239173"/>
            <a:ext cx="4897437" cy="39981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 фактоида">
  <p:cSld name="4 фактоида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idx="1" type="body"/>
          </p:nvPr>
        </p:nvSpPr>
        <p:spPr>
          <a:xfrm>
            <a:off x="984000" y="188336"/>
            <a:ext cx="10224000" cy="2360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A6A6A6"/>
              </a:buClr>
              <a:buSzPts val="1000"/>
              <a:buNone/>
              <a:defRPr sz="1000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1" type="ftr"/>
          </p:nvPr>
        </p:nvSpPr>
        <p:spPr>
          <a:xfrm>
            <a:off x="982663" y="6413861"/>
            <a:ext cx="102266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A6A6A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2" type="body"/>
          </p:nvPr>
        </p:nvSpPr>
        <p:spPr>
          <a:xfrm>
            <a:off x="982664" y="3791224"/>
            <a:ext cx="4897436" cy="13889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3" type="body"/>
          </p:nvPr>
        </p:nvSpPr>
        <p:spPr>
          <a:xfrm>
            <a:off x="982663" y="5283233"/>
            <a:ext cx="4897436" cy="3169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4" type="body"/>
          </p:nvPr>
        </p:nvSpPr>
        <p:spPr>
          <a:xfrm>
            <a:off x="6311903" y="3791224"/>
            <a:ext cx="4897436" cy="13889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5" type="body"/>
          </p:nvPr>
        </p:nvSpPr>
        <p:spPr>
          <a:xfrm>
            <a:off x="6311902" y="5283233"/>
            <a:ext cx="4897436" cy="3169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6" type="body"/>
          </p:nvPr>
        </p:nvSpPr>
        <p:spPr>
          <a:xfrm>
            <a:off x="981325" y="1532881"/>
            <a:ext cx="4897436" cy="13889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7" type="body"/>
          </p:nvPr>
        </p:nvSpPr>
        <p:spPr>
          <a:xfrm>
            <a:off x="981324" y="3024890"/>
            <a:ext cx="4897436" cy="3169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8" type="body"/>
          </p:nvPr>
        </p:nvSpPr>
        <p:spPr>
          <a:xfrm>
            <a:off x="6310564" y="1532881"/>
            <a:ext cx="4897436" cy="13889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9" type="body"/>
          </p:nvPr>
        </p:nvSpPr>
        <p:spPr>
          <a:xfrm>
            <a:off x="6310563" y="3024890"/>
            <a:ext cx="4897436" cy="3169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Два мокапа телефона (2)">
  <p:cSld name="Два мокапа телефона (2)"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1"/>
          <p:cNvSpPr txBox="1"/>
          <p:nvPr>
            <p:ph idx="1" type="body"/>
          </p:nvPr>
        </p:nvSpPr>
        <p:spPr>
          <a:xfrm>
            <a:off x="984000" y="188336"/>
            <a:ext cx="10224000" cy="2360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A6A6A6"/>
              </a:buClr>
              <a:buSzPts val="1000"/>
              <a:buNone/>
              <a:defRPr sz="1000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0" name="Google Shape;240;p31"/>
          <p:cNvSpPr txBox="1"/>
          <p:nvPr>
            <p:ph idx="11" type="ftr"/>
          </p:nvPr>
        </p:nvSpPr>
        <p:spPr>
          <a:xfrm>
            <a:off x="982663" y="6413861"/>
            <a:ext cx="102266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A6A6A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1" name="Google Shape;241;p31"/>
          <p:cNvSpPr/>
          <p:nvPr/>
        </p:nvSpPr>
        <p:spPr>
          <a:xfrm>
            <a:off x="1107594" y="917781"/>
            <a:ext cx="2370667" cy="5014561"/>
          </a:xfrm>
          <a:prstGeom prst="roundRect">
            <a:avLst>
              <a:gd fmla="val 9524" name="adj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2" name="Google Shape;242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89597" y="626054"/>
            <a:ext cx="2813023" cy="5598016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31"/>
          <p:cNvSpPr/>
          <p:nvPr>
            <p:ph idx="2" type="pic"/>
          </p:nvPr>
        </p:nvSpPr>
        <p:spPr>
          <a:xfrm>
            <a:off x="1165204" y="989255"/>
            <a:ext cx="2255449" cy="487949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−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1"/>
          <p:cNvSpPr/>
          <p:nvPr/>
        </p:nvSpPr>
        <p:spPr>
          <a:xfrm>
            <a:off x="3825360" y="917781"/>
            <a:ext cx="2370667" cy="5014561"/>
          </a:xfrm>
          <a:prstGeom prst="roundRect">
            <a:avLst>
              <a:gd fmla="val 9524" name="adj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5" name="Google Shape;245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607363" y="626054"/>
            <a:ext cx="2813023" cy="5598016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31"/>
          <p:cNvSpPr/>
          <p:nvPr>
            <p:ph idx="3" type="pic"/>
          </p:nvPr>
        </p:nvSpPr>
        <p:spPr>
          <a:xfrm>
            <a:off x="3882970" y="989255"/>
            <a:ext cx="2255449" cy="487949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−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1"/>
          <p:cNvSpPr txBox="1"/>
          <p:nvPr>
            <p:ph type="title"/>
          </p:nvPr>
        </p:nvSpPr>
        <p:spPr>
          <a:xfrm>
            <a:off x="6848796" y="799200"/>
            <a:ext cx="4352639" cy="10634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lay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8" name="Google Shape;248;p31"/>
          <p:cNvSpPr txBox="1"/>
          <p:nvPr>
            <p:ph idx="4" type="body"/>
          </p:nvPr>
        </p:nvSpPr>
        <p:spPr>
          <a:xfrm>
            <a:off x="6843123" y="2161785"/>
            <a:ext cx="4357687" cy="38252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Увеличенный мокап телефона ">
  <p:cSld name="Увеличенный мокап телефона 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2"/>
          <p:cNvSpPr/>
          <p:nvPr/>
        </p:nvSpPr>
        <p:spPr>
          <a:xfrm>
            <a:off x="7508394" y="1022392"/>
            <a:ext cx="3355918" cy="7215892"/>
          </a:xfrm>
          <a:prstGeom prst="roundRect">
            <a:avLst>
              <a:gd fmla="val 9524" name="adj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1" name="Google Shape;251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101056" y="497479"/>
            <a:ext cx="4134786" cy="8228371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32"/>
          <p:cNvSpPr/>
          <p:nvPr>
            <p:ph idx="2" type="pic"/>
          </p:nvPr>
        </p:nvSpPr>
        <p:spPr>
          <a:xfrm>
            <a:off x="7530643" y="1022392"/>
            <a:ext cx="3311420" cy="71640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−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2"/>
          <p:cNvSpPr txBox="1"/>
          <p:nvPr>
            <p:ph idx="1" type="body"/>
          </p:nvPr>
        </p:nvSpPr>
        <p:spPr>
          <a:xfrm>
            <a:off x="984000" y="188336"/>
            <a:ext cx="10224000" cy="2360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A6A6A6"/>
              </a:buClr>
              <a:buSzPts val="1000"/>
              <a:buNone/>
              <a:defRPr sz="1000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4" name="Google Shape;254;p32"/>
          <p:cNvSpPr txBox="1"/>
          <p:nvPr>
            <p:ph idx="11" type="ftr"/>
          </p:nvPr>
        </p:nvSpPr>
        <p:spPr>
          <a:xfrm>
            <a:off x="982663" y="6413861"/>
            <a:ext cx="102266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A6A6A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5" name="Google Shape;255;p32"/>
          <p:cNvSpPr txBox="1"/>
          <p:nvPr>
            <p:ph type="title"/>
          </p:nvPr>
        </p:nvSpPr>
        <p:spPr>
          <a:xfrm>
            <a:off x="988336" y="799200"/>
            <a:ext cx="5323064" cy="10634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lay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6" name="Google Shape;256;p32"/>
          <p:cNvSpPr txBox="1"/>
          <p:nvPr>
            <p:ph idx="3" type="body"/>
          </p:nvPr>
        </p:nvSpPr>
        <p:spPr>
          <a:xfrm>
            <a:off x="982663" y="2161785"/>
            <a:ext cx="5329237" cy="38252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криншот (16:9)">
  <p:cSld name="Скриншот (16:9)"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3"/>
          <p:cNvSpPr txBox="1"/>
          <p:nvPr>
            <p:ph idx="1" type="body"/>
          </p:nvPr>
        </p:nvSpPr>
        <p:spPr>
          <a:xfrm>
            <a:off x="988335" y="2495795"/>
            <a:ext cx="3384000" cy="1110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0" i="0"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9" name="Google Shape;259;p33"/>
          <p:cNvSpPr/>
          <p:nvPr>
            <p:ph idx="2" type="pic"/>
          </p:nvPr>
        </p:nvSpPr>
        <p:spPr>
          <a:xfrm>
            <a:off x="5340350" y="1110067"/>
            <a:ext cx="5866489" cy="35996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−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" name="Google Shape;260;p33"/>
          <p:cNvSpPr txBox="1"/>
          <p:nvPr>
            <p:ph type="title"/>
          </p:nvPr>
        </p:nvSpPr>
        <p:spPr>
          <a:xfrm>
            <a:off x="988335" y="800100"/>
            <a:ext cx="3384000" cy="149579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lay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1" name="Google Shape;261;p33"/>
          <p:cNvSpPr txBox="1"/>
          <p:nvPr>
            <p:ph idx="3" type="body"/>
          </p:nvPr>
        </p:nvSpPr>
        <p:spPr>
          <a:xfrm>
            <a:off x="984000" y="188336"/>
            <a:ext cx="10224000" cy="2360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A6A6A6"/>
              </a:buClr>
              <a:buSzPts val="1000"/>
              <a:buNone/>
              <a:defRPr sz="1000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2" name="Google Shape;262;p33"/>
          <p:cNvSpPr txBox="1"/>
          <p:nvPr>
            <p:ph idx="11" type="ftr"/>
          </p:nvPr>
        </p:nvSpPr>
        <p:spPr>
          <a:xfrm>
            <a:off x="982663" y="6413861"/>
            <a:ext cx="102266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A6A6A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3" name="Google Shape;263;p33"/>
          <p:cNvSpPr/>
          <p:nvPr/>
        </p:nvSpPr>
        <p:spPr>
          <a:xfrm>
            <a:off x="5340350" y="800100"/>
            <a:ext cx="5868988" cy="30996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Этапы">
  <p:cSld name="Этапы"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4"/>
          <p:cNvSpPr/>
          <p:nvPr/>
        </p:nvSpPr>
        <p:spPr>
          <a:xfrm>
            <a:off x="988158" y="804068"/>
            <a:ext cx="869519" cy="869519"/>
          </a:xfrm>
          <a:prstGeom prst="ellipse">
            <a:avLst/>
          </a:prstGeom>
          <a:solidFill>
            <a:srgbClr val="3F8AE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" name="Google Shape;266;p34"/>
          <p:cNvSpPr txBox="1"/>
          <p:nvPr>
            <p:ph type="title"/>
          </p:nvPr>
        </p:nvSpPr>
        <p:spPr>
          <a:xfrm>
            <a:off x="982663" y="1894190"/>
            <a:ext cx="4357687" cy="11079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lay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7" name="Google Shape;267;p34"/>
          <p:cNvSpPr txBox="1"/>
          <p:nvPr>
            <p:ph idx="1" type="body"/>
          </p:nvPr>
        </p:nvSpPr>
        <p:spPr>
          <a:xfrm>
            <a:off x="984000" y="188336"/>
            <a:ext cx="10224000" cy="2360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A6A6A6"/>
              </a:buClr>
              <a:buSzPts val="1000"/>
              <a:buNone/>
              <a:defRPr sz="1000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8" name="Google Shape;268;p34"/>
          <p:cNvSpPr txBox="1"/>
          <p:nvPr>
            <p:ph idx="11" type="ftr"/>
          </p:nvPr>
        </p:nvSpPr>
        <p:spPr>
          <a:xfrm>
            <a:off x="982663" y="6413861"/>
            <a:ext cx="102266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A6A6A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9" name="Google Shape;269;p34"/>
          <p:cNvSpPr txBox="1"/>
          <p:nvPr>
            <p:ph idx="2" type="body"/>
          </p:nvPr>
        </p:nvSpPr>
        <p:spPr>
          <a:xfrm>
            <a:off x="6311901" y="800100"/>
            <a:ext cx="4896100" cy="51482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0" i="0"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70" name="Google Shape;270;p34"/>
          <p:cNvSpPr/>
          <p:nvPr/>
        </p:nvSpPr>
        <p:spPr>
          <a:xfrm>
            <a:off x="988158" y="804068"/>
            <a:ext cx="869519" cy="869519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1" name="Google Shape;271;p34"/>
          <p:cNvSpPr txBox="1"/>
          <p:nvPr>
            <p:ph idx="3" type="body"/>
          </p:nvPr>
        </p:nvSpPr>
        <p:spPr>
          <a:xfrm>
            <a:off x="988159" y="1024671"/>
            <a:ext cx="869518" cy="42831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 фото">
  <p:cSld name="1 фото"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5"/>
          <p:cNvSpPr/>
          <p:nvPr>
            <p:ph idx="2" type="pic"/>
          </p:nvPr>
        </p:nvSpPr>
        <p:spPr>
          <a:xfrm>
            <a:off x="6311811" y="800100"/>
            <a:ext cx="4895018" cy="54371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−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4" name="Google Shape;274;p35"/>
          <p:cNvSpPr txBox="1"/>
          <p:nvPr>
            <p:ph type="title"/>
          </p:nvPr>
        </p:nvSpPr>
        <p:spPr>
          <a:xfrm>
            <a:off x="988336" y="802800"/>
            <a:ext cx="4891856" cy="10634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lay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5" name="Google Shape;275;p35"/>
          <p:cNvSpPr txBox="1"/>
          <p:nvPr>
            <p:ph idx="1" type="body"/>
          </p:nvPr>
        </p:nvSpPr>
        <p:spPr>
          <a:xfrm>
            <a:off x="984000" y="188336"/>
            <a:ext cx="10224000" cy="2360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A6A6A6"/>
              </a:buClr>
              <a:buSzPts val="1000"/>
              <a:buNone/>
              <a:defRPr sz="1000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76" name="Google Shape;276;p35"/>
          <p:cNvSpPr txBox="1"/>
          <p:nvPr>
            <p:ph idx="11" type="ftr"/>
          </p:nvPr>
        </p:nvSpPr>
        <p:spPr>
          <a:xfrm>
            <a:off x="982663" y="6413861"/>
            <a:ext cx="102266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A6A6A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7" name="Google Shape;277;p35"/>
          <p:cNvSpPr txBox="1"/>
          <p:nvPr>
            <p:ph idx="3" type="body"/>
          </p:nvPr>
        </p:nvSpPr>
        <p:spPr>
          <a:xfrm>
            <a:off x="985584" y="2042775"/>
            <a:ext cx="4894515" cy="41945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0" i="0"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 фото + подпись">
  <p:cSld name="1 фото + подпись"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6"/>
          <p:cNvSpPr/>
          <p:nvPr>
            <p:ph idx="2" type="pic"/>
          </p:nvPr>
        </p:nvSpPr>
        <p:spPr>
          <a:xfrm>
            <a:off x="6311900" y="800100"/>
            <a:ext cx="4891764" cy="40203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−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0" name="Google Shape;280;p36"/>
          <p:cNvSpPr txBox="1"/>
          <p:nvPr>
            <p:ph idx="1" type="body"/>
          </p:nvPr>
        </p:nvSpPr>
        <p:spPr>
          <a:xfrm>
            <a:off x="6311900" y="5147214"/>
            <a:ext cx="4891764" cy="3528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1" name="Google Shape;281;p36"/>
          <p:cNvSpPr txBox="1"/>
          <p:nvPr>
            <p:ph idx="3" type="body"/>
          </p:nvPr>
        </p:nvSpPr>
        <p:spPr>
          <a:xfrm>
            <a:off x="6311900" y="5553075"/>
            <a:ext cx="4891764" cy="6842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0" i="0"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2" name="Google Shape;282;p36"/>
          <p:cNvSpPr txBox="1"/>
          <p:nvPr>
            <p:ph type="title"/>
          </p:nvPr>
        </p:nvSpPr>
        <p:spPr>
          <a:xfrm>
            <a:off x="988336" y="800100"/>
            <a:ext cx="4891856" cy="10634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lay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3" name="Google Shape;283;p36"/>
          <p:cNvSpPr txBox="1"/>
          <p:nvPr>
            <p:ph idx="4" type="body"/>
          </p:nvPr>
        </p:nvSpPr>
        <p:spPr>
          <a:xfrm>
            <a:off x="985584" y="2040075"/>
            <a:ext cx="4894515" cy="41972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0" i="0"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4" name="Google Shape;284;p36"/>
          <p:cNvSpPr txBox="1"/>
          <p:nvPr>
            <p:ph idx="5" type="body"/>
          </p:nvPr>
        </p:nvSpPr>
        <p:spPr>
          <a:xfrm>
            <a:off x="984000" y="188336"/>
            <a:ext cx="10224000" cy="2360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A6A6A6"/>
              </a:buClr>
              <a:buSzPts val="1000"/>
              <a:buNone/>
              <a:defRPr sz="1000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5" name="Google Shape;285;p36"/>
          <p:cNvSpPr txBox="1"/>
          <p:nvPr>
            <p:ph idx="11" type="ftr"/>
          </p:nvPr>
        </p:nvSpPr>
        <p:spPr>
          <a:xfrm>
            <a:off x="982663" y="6413861"/>
            <a:ext cx="102266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A6A6A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Фото в кружке">
  <p:cSld name="Фото в кружке"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7"/>
          <p:cNvSpPr/>
          <p:nvPr>
            <p:ph idx="2" type="pic"/>
          </p:nvPr>
        </p:nvSpPr>
        <p:spPr>
          <a:xfrm>
            <a:off x="1608083" y="1773237"/>
            <a:ext cx="3156225" cy="3156225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−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" name="Google Shape;288;p37"/>
          <p:cNvSpPr txBox="1"/>
          <p:nvPr>
            <p:ph type="title"/>
          </p:nvPr>
        </p:nvSpPr>
        <p:spPr>
          <a:xfrm>
            <a:off x="5340350" y="2201188"/>
            <a:ext cx="4891856" cy="10634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lay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9" name="Google Shape;289;p37"/>
          <p:cNvSpPr txBox="1"/>
          <p:nvPr>
            <p:ph idx="1" type="body"/>
          </p:nvPr>
        </p:nvSpPr>
        <p:spPr>
          <a:xfrm>
            <a:off x="984000" y="188336"/>
            <a:ext cx="10224000" cy="2360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A6A6A6"/>
              </a:buClr>
              <a:buSzPts val="1000"/>
              <a:buNone/>
              <a:defRPr sz="1000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90" name="Google Shape;290;p37"/>
          <p:cNvSpPr txBox="1"/>
          <p:nvPr>
            <p:ph idx="11" type="ftr"/>
          </p:nvPr>
        </p:nvSpPr>
        <p:spPr>
          <a:xfrm>
            <a:off x="982663" y="6413861"/>
            <a:ext cx="102266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A6A6A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1" name="Google Shape;291;p37"/>
          <p:cNvSpPr txBox="1"/>
          <p:nvPr>
            <p:ph idx="3" type="body"/>
          </p:nvPr>
        </p:nvSpPr>
        <p:spPr>
          <a:xfrm>
            <a:off x="5337598" y="3441164"/>
            <a:ext cx="4894515" cy="11722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0" i="0"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 сообществ">
  <p:cSld name="16 сообществ"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8"/>
          <p:cNvSpPr/>
          <p:nvPr>
            <p:ph idx="2" type="pic"/>
          </p:nvPr>
        </p:nvSpPr>
        <p:spPr>
          <a:xfrm>
            <a:off x="5349730" y="800100"/>
            <a:ext cx="1091571" cy="109157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−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4" name="Google Shape;294;p38"/>
          <p:cNvSpPr/>
          <p:nvPr>
            <p:ph idx="3" type="pic"/>
          </p:nvPr>
        </p:nvSpPr>
        <p:spPr>
          <a:xfrm>
            <a:off x="6950627" y="800100"/>
            <a:ext cx="1091571" cy="109157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−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5" name="Google Shape;295;p38"/>
          <p:cNvSpPr/>
          <p:nvPr>
            <p:ph idx="4" type="pic"/>
          </p:nvPr>
        </p:nvSpPr>
        <p:spPr>
          <a:xfrm>
            <a:off x="8511197" y="800100"/>
            <a:ext cx="1091571" cy="109157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−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6" name="Google Shape;296;p38"/>
          <p:cNvSpPr/>
          <p:nvPr>
            <p:ph idx="5" type="pic"/>
          </p:nvPr>
        </p:nvSpPr>
        <p:spPr>
          <a:xfrm>
            <a:off x="10112094" y="800100"/>
            <a:ext cx="1091571" cy="109157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−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7" name="Google Shape;297;p38"/>
          <p:cNvSpPr/>
          <p:nvPr>
            <p:ph idx="6" type="pic"/>
          </p:nvPr>
        </p:nvSpPr>
        <p:spPr>
          <a:xfrm>
            <a:off x="5349730" y="2248639"/>
            <a:ext cx="1091571" cy="109157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−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" name="Google Shape;298;p38"/>
          <p:cNvSpPr/>
          <p:nvPr>
            <p:ph idx="7" type="pic"/>
          </p:nvPr>
        </p:nvSpPr>
        <p:spPr>
          <a:xfrm>
            <a:off x="6950627" y="2248639"/>
            <a:ext cx="1091571" cy="109157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−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38"/>
          <p:cNvSpPr/>
          <p:nvPr>
            <p:ph idx="8" type="pic"/>
          </p:nvPr>
        </p:nvSpPr>
        <p:spPr>
          <a:xfrm>
            <a:off x="8511197" y="2248639"/>
            <a:ext cx="1091571" cy="109157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−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" name="Google Shape;300;p38"/>
          <p:cNvSpPr/>
          <p:nvPr>
            <p:ph idx="9" type="pic"/>
          </p:nvPr>
        </p:nvSpPr>
        <p:spPr>
          <a:xfrm>
            <a:off x="10112094" y="2248639"/>
            <a:ext cx="1091571" cy="109157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−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38"/>
          <p:cNvSpPr/>
          <p:nvPr>
            <p:ph idx="13" type="pic"/>
          </p:nvPr>
        </p:nvSpPr>
        <p:spPr>
          <a:xfrm>
            <a:off x="5349730" y="3697178"/>
            <a:ext cx="1091571" cy="109157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−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38"/>
          <p:cNvSpPr/>
          <p:nvPr>
            <p:ph idx="14" type="pic"/>
          </p:nvPr>
        </p:nvSpPr>
        <p:spPr>
          <a:xfrm>
            <a:off x="6950627" y="3697178"/>
            <a:ext cx="1091571" cy="109157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−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3" name="Google Shape;303;p38"/>
          <p:cNvSpPr/>
          <p:nvPr>
            <p:ph idx="15" type="pic"/>
          </p:nvPr>
        </p:nvSpPr>
        <p:spPr>
          <a:xfrm>
            <a:off x="8511197" y="3697178"/>
            <a:ext cx="1091571" cy="109157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−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4" name="Google Shape;304;p38"/>
          <p:cNvSpPr/>
          <p:nvPr>
            <p:ph idx="16" type="pic"/>
          </p:nvPr>
        </p:nvSpPr>
        <p:spPr>
          <a:xfrm>
            <a:off x="10112094" y="3697178"/>
            <a:ext cx="1091571" cy="109157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−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5" name="Google Shape;305;p38"/>
          <p:cNvSpPr/>
          <p:nvPr>
            <p:ph idx="17" type="pic"/>
          </p:nvPr>
        </p:nvSpPr>
        <p:spPr>
          <a:xfrm>
            <a:off x="5349730" y="5145716"/>
            <a:ext cx="1091571" cy="109157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−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6" name="Google Shape;306;p38"/>
          <p:cNvSpPr/>
          <p:nvPr>
            <p:ph idx="18" type="pic"/>
          </p:nvPr>
        </p:nvSpPr>
        <p:spPr>
          <a:xfrm>
            <a:off x="6950627" y="5145716"/>
            <a:ext cx="1091571" cy="109157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−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7" name="Google Shape;307;p38"/>
          <p:cNvSpPr/>
          <p:nvPr>
            <p:ph idx="19" type="pic"/>
          </p:nvPr>
        </p:nvSpPr>
        <p:spPr>
          <a:xfrm>
            <a:off x="8511197" y="5145716"/>
            <a:ext cx="1091571" cy="109157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−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8" name="Google Shape;308;p38"/>
          <p:cNvSpPr/>
          <p:nvPr>
            <p:ph idx="20" type="pic"/>
          </p:nvPr>
        </p:nvSpPr>
        <p:spPr>
          <a:xfrm>
            <a:off x="10112094" y="5145716"/>
            <a:ext cx="1091571" cy="109157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−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9" name="Google Shape;309;p38"/>
          <p:cNvSpPr txBox="1"/>
          <p:nvPr>
            <p:ph type="title"/>
          </p:nvPr>
        </p:nvSpPr>
        <p:spPr>
          <a:xfrm>
            <a:off x="988335" y="800100"/>
            <a:ext cx="3384000" cy="15742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lay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0" name="Google Shape;310;p38"/>
          <p:cNvSpPr txBox="1"/>
          <p:nvPr>
            <p:ph idx="1" type="body"/>
          </p:nvPr>
        </p:nvSpPr>
        <p:spPr>
          <a:xfrm>
            <a:off x="988335" y="2550946"/>
            <a:ext cx="3384000" cy="36863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0" i="0"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11" name="Google Shape;311;p38"/>
          <p:cNvSpPr txBox="1"/>
          <p:nvPr>
            <p:ph idx="21" type="body"/>
          </p:nvPr>
        </p:nvSpPr>
        <p:spPr>
          <a:xfrm>
            <a:off x="984000" y="188336"/>
            <a:ext cx="10224000" cy="2360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A6A6A6"/>
              </a:buClr>
              <a:buSzPts val="1000"/>
              <a:buNone/>
              <a:defRPr sz="1000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12" name="Google Shape;312;p38"/>
          <p:cNvSpPr txBox="1"/>
          <p:nvPr>
            <p:ph idx="11" type="ftr"/>
          </p:nvPr>
        </p:nvSpPr>
        <p:spPr>
          <a:xfrm>
            <a:off x="982663" y="6413861"/>
            <a:ext cx="102266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A6A6A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 сообществ">
  <p:cSld name="8 сообществ"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9"/>
          <p:cNvSpPr/>
          <p:nvPr>
            <p:ph idx="2" type="pic"/>
          </p:nvPr>
        </p:nvSpPr>
        <p:spPr>
          <a:xfrm>
            <a:off x="959789" y="1990459"/>
            <a:ext cx="1710840" cy="17108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−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5" name="Google Shape;315;p39"/>
          <p:cNvSpPr/>
          <p:nvPr>
            <p:ph idx="3" type="pic"/>
          </p:nvPr>
        </p:nvSpPr>
        <p:spPr>
          <a:xfrm>
            <a:off x="3819841" y="1990459"/>
            <a:ext cx="1710840" cy="17108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−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6" name="Google Shape;316;p39"/>
          <p:cNvSpPr/>
          <p:nvPr>
            <p:ph idx="4" type="pic"/>
          </p:nvPr>
        </p:nvSpPr>
        <p:spPr>
          <a:xfrm>
            <a:off x="6679894" y="1990459"/>
            <a:ext cx="1710840" cy="17108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−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7" name="Google Shape;317;p39"/>
          <p:cNvSpPr/>
          <p:nvPr>
            <p:ph idx="5" type="pic"/>
          </p:nvPr>
        </p:nvSpPr>
        <p:spPr>
          <a:xfrm>
            <a:off x="9497160" y="1990459"/>
            <a:ext cx="1710840" cy="17108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−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" name="Google Shape;318;p39"/>
          <p:cNvSpPr/>
          <p:nvPr>
            <p:ph idx="6" type="pic"/>
          </p:nvPr>
        </p:nvSpPr>
        <p:spPr>
          <a:xfrm>
            <a:off x="959789" y="4146233"/>
            <a:ext cx="1710840" cy="17108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−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" name="Google Shape;319;p39"/>
          <p:cNvSpPr/>
          <p:nvPr>
            <p:ph idx="7" type="pic"/>
          </p:nvPr>
        </p:nvSpPr>
        <p:spPr>
          <a:xfrm>
            <a:off x="3819841" y="4146233"/>
            <a:ext cx="1710840" cy="17108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−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" name="Google Shape;320;p39"/>
          <p:cNvSpPr/>
          <p:nvPr>
            <p:ph idx="8" type="pic"/>
          </p:nvPr>
        </p:nvSpPr>
        <p:spPr>
          <a:xfrm>
            <a:off x="6679894" y="4146233"/>
            <a:ext cx="1710840" cy="17108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−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" name="Google Shape;321;p39"/>
          <p:cNvSpPr/>
          <p:nvPr>
            <p:ph idx="9" type="pic"/>
          </p:nvPr>
        </p:nvSpPr>
        <p:spPr>
          <a:xfrm>
            <a:off x="9497160" y="4146233"/>
            <a:ext cx="1710840" cy="17108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−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2" name="Google Shape;322;p39"/>
          <p:cNvSpPr txBox="1"/>
          <p:nvPr>
            <p:ph type="title"/>
          </p:nvPr>
        </p:nvSpPr>
        <p:spPr>
          <a:xfrm>
            <a:off x="987167" y="799200"/>
            <a:ext cx="10224000" cy="4985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lay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3" name="Google Shape;323;p39"/>
          <p:cNvSpPr txBox="1"/>
          <p:nvPr>
            <p:ph idx="1" type="body"/>
          </p:nvPr>
        </p:nvSpPr>
        <p:spPr>
          <a:xfrm>
            <a:off x="984000" y="188336"/>
            <a:ext cx="10224000" cy="2360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A6A6A6"/>
              </a:buClr>
              <a:buSzPts val="1000"/>
              <a:buNone/>
              <a:defRPr sz="1000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4" name="Google Shape;324;p39"/>
          <p:cNvSpPr txBox="1"/>
          <p:nvPr>
            <p:ph idx="11" type="ftr"/>
          </p:nvPr>
        </p:nvSpPr>
        <p:spPr>
          <a:xfrm>
            <a:off x="982663" y="6413861"/>
            <a:ext cx="102266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A6A6A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 сообществ + подписи">
  <p:cSld name="8 сообществ + подписи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0"/>
          <p:cNvSpPr/>
          <p:nvPr>
            <p:ph idx="2" type="pic"/>
          </p:nvPr>
        </p:nvSpPr>
        <p:spPr>
          <a:xfrm>
            <a:off x="953004" y="1922240"/>
            <a:ext cx="1046934" cy="104693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−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7" name="Google Shape;327;p40"/>
          <p:cNvSpPr txBox="1"/>
          <p:nvPr>
            <p:ph type="title"/>
          </p:nvPr>
        </p:nvSpPr>
        <p:spPr>
          <a:xfrm>
            <a:off x="987167" y="799200"/>
            <a:ext cx="10224000" cy="4985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lay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8" name="Google Shape;328;p40"/>
          <p:cNvSpPr txBox="1"/>
          <p:nvPr>
            <p:ph idx="1" type="body"/>
          </p:nvPr>
        </p:nvSpPr>
        <p:spPr>
          <a:xfrm>
            <a:off x="996546" y="3049115"/>
            <a:ext cx="2232429" cy="3431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9" name="Google Shape;329;p40"/>
          <p:cNvSpPr txBox="1"/>
          <p:nvPr>
            <p:ph idx="3" type="body"/>
          </p:nvPr>
        </p:nvSpPr>
        <p:spPr>
          <a:xfrm>
            <a:off x="996546" y="3460772"/>
            <a:ext cx="2232429" cy="3431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0" name="Google Shape;330;p40"/>
          <p:cNvSpPr txBox="1"/>
          <p:nvPr>
            <p:ph idx="4" type="body"/>
          </p:nvPr>
        </p:nvSpPr>
        <p:spPr>
          <a:xfrm>
            <a:off x="984000" y="188336"/>
            <a:ext cx="10224000" cy="2360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A6A6A6"/>
              </a:buClr>
              <a:buSzPts val="1000"/>
              <a:buNone/>
              <a:defRPr sz="1000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1" name="Google Shape;331;p40"/>
          <p:cNvSpPr/>
          <p:nvPr>
            <p:ph idx="5" type="pic"/>
          </p:nvPr>
        </p:nvSpPr>
        <p:spPr>
          <a:xfrm>
            <a:off x="3603349" y="1922240"/>
            <a:ext cx="1046934" cy="104693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−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2" name="Google Shape;332;p40"/>
          <p:cNvSpPr txBox="1"/>
          <p:nvPr>
            <p:ph idx="6" type="body"/>
          </p:nvPr>
        </p:nvSpPr>
        <p:spPr>
          <a:xfrm>
            <a:off x="3646891" y="3049115"/>
            <a:ext cx="2232429" cy="3431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3" name="Google Shape;333;p40"/>
          <p:cNvSpPr txBox="1"/>
          <p:nvPr>
            <p:ph idx="7" type="body"/>
          </p:nvPr>
        </p:nvSpPr>
        <p:spPr>
          <a:xfrm>
            <a:off x="3646891" y="3460772"/>
            <a:ext cx="2232429" cy="3431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4" name="Google Shape;334;p40"/>
          <p:cNvSpPr/>
          <p:nvPr>
            <p:ph idx="8" type="pic"/>
          </p:nvPr>
        </p:nvSpPr>
        <p:spPr>
          <a:xfrm>
            <a:off x="6268358" y="1922240"/>
            <a:ext cx="1046934" cy="104693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−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5" name="Google Shape;335;p40"/>
          <p:cNvSpPr txBox="1"/>
          <p:nvPr>
            <p:ph idx="9" type="body"/>
          </p:nvPr>
        </p:nvSpPr>
        <p:spPr>
          <a:xfrm>
            <a:off x="6311900" y="3049115"/>
            <a:ext cx="2232429" cy="3431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6" name="Google Shape;336;p40"/>
          <p:cNvSpPr txBox="1"/>
          <p:nvPr>
            <p:ph idx="13" type="body"/>
          </p:nvPr>
        </p:nvSpPr>
        <p:spPr>
          <a:xfrm>
            <a:off x="6311900" y="3460772"/>
            <a:ext cx="2232429" cy="3431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7" name="Google Shape;337;p40"/>
          <p:cNvSpPr/>
          <p:nvPr>
            <p:ph idx="14" type="pic"/>
          </p:nvPr>
        </p:nvSpPr>
        <p:spPr>
          <a:xfrm>
            <a:off x="8919483" y="1922240"/>
            <a:ext cx="1046934" cy="104693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−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8" name="Google Shape;338;p40"/>
          <p:cNvSpPr txBox="1"/>
          <p:nvPr>
            <p:ph idx="15" type="body"/>
          </p:nvPr>
        </p:nvSpPr>
        <p:spPr>
          <a:xfrm>
            <a:off x="8963025" y="3049115"/>
            <a:ext cx="2232429" cy="3431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9" name="Google Shape;339;p40"/>
          <p:cNvSpPr txBox="1"/>
          <p:nvPr>
            <p:ph idx="16" type="body"/>
          </p:nvPr>
        </p:nvSpPr>
        <p:spPr>
          <a:xfrm>
            <a:off x="8963025" y="3460772"/>
            <a:ext cx="2232429" cy="3431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40" name="Google Shape;340;p40"/>
          <p:cNvSpPr/>
          <p:nvPr>
            <p:ph idx="17" type="pic"/>
          </p:nvPr>
        </p:nvSpPr>
        <p:spPr>
          <a:xfrm>
            <a:off x="953004" y="4123951"/>
            <a:ext cx="1046934" cy="104693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−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1" name="Google Shape;341;p40"/>
          <p:cNvSpPr txBox="1"/>
          <p:nvPr>
            <p:ph idx="18" type="body"/>
          </p:nvPr>
        </p:nvSpPr>
        <p:spPr>
          <a:xfrm>
            <a:off x="996546" y="5250826"/>
            <a:ext cx="2232429" cy="3431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42" name="Google Shape;342;p40"/>
          <p:cNvSpPr txBox="1"/>
          <p:nvPr>
            <p:ph idx="19" type="body"/>
          </p:nvPr>
        </p:nvSpPr>
        <p:spPr>
          <a:xfrm>
            <a:off x="996546" y="5662483"/>
            <a:ext cx="2232429" cy="3431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43" name="Google Shape;343;p40"/>
          <p:cNvSpPr/>
          <p:nvPr>
            <p:ph idx="20" type="pic"/>
          </p:nvPr>
        </p:nvSpPr>
        <p:spPr>
          <a:xfrm>
            <a:off x="3603349" y="4123951"/>
            <a:ext cx="1046934" cy="104693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−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4" name="Google Shape;344;p40"/>
          <p:cNvSpPr txBox="1"/>
          <p:nvPr>
            <p:ph idx="21" type="body"/>
          </p:nvPr>
        </p:nvSpPr>
        <p:spPr>
          <a:xfrm>
            <a:off x="3646891" y="5250826"/>
            <a:ext cx="2232429" cy="3431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45" name="Google Shape;345;p40"/>
          <p:cNvSpPr txBox="1"/>
          <p:nvPr>
            <p:ph idx="22" type="body"/>
          </p:nvPr>
        </p:nvSpPr>
        <p:spPr>
          <a:xfrm>
            <a:off x="3646891" y="5662483"/>
            <a:ext cx="2232429" cy="3431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46" name="Google Shape;346;p40"/>
          <p:cNvSpPr/>
          <p:nvPr>
            <p:ph idx="23" type="pic"/>
          </p:nvPr>
        </p:nvSpPr>
        <p:spPr>
          <a:xfrm>
            <a:off x="6268358" y="4123951"/>
            <a:ext cx="1046934" cy="104693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−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" name="Google Shape;347;p40"/>
          <p:cNvSpPr txBox="1"/>
          <p:nvPr>
            <p:ph idx="24" type="body"/>
          </p:nvPr>
        </p:nvSpPr>
        <p:spPr>
          <a:xfrm>
            <a:off x="6311900" y="5250826"/>
            <a:ext cx="2232429" cy="3431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48" name="Google Shape;348;p40"/>
          <p:cNvSpPr txBox="1"/>
          <p:nvPr>
            <p:ph idx="25" type="body"/>
          </p:nvPr>
        </p:nvSpPr>
        <p:spPr>
          <a:xfrm>
            <a:off x="6311900" y="5662483"/>
            <a:ext cx="2232429" cy="3431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49" name="Google Shape;349;p40"/>
          <p:cNvSpPr/>
          <p:nvPr>
            <p:ph idx="26" type="pic"/>
          </p:nvPr>
        </p:nvSpPr>
        <p:spPr>
          <a:xfrm>
            <a:off x="8919483" y="4123951"/>
            <a:ext cx="1046934" cy="104693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−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" name="Google Shape;350;p40"/>
          <p:cNvSpPr txBox="1"/>
          <p:nvPr>
            <p:ph idx="27" type="body"/>
          </p:nvPr>
        </p:nvSpPr>
        <p:spPr>
          <a:xfrm>
            <a:off x="8963025" y="5250826"/>
            <a:ext cx="2232429" cy="3431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51" name="Google Shape;351;p40"/>
          <p:cNvSpPr txBox="1"/>
          <p:nvPr>
            <p:ph idx="28" type="body"/>
          </p:nvPr>
        </p:nvSpPr>
        <p:spPr>
          <a:xfrm>
            <a:off x="8963025" y="5662483"/>
            <a:ext cx="2232429" cy="3431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52" name="Google Shape;352;p40"/>
          <p:cNvSpPr txBox="1"/>
          <p:nvPr>
            <p:ph idx="11" type="ftr"/>
          </p:nvPr>
        </p:nvSpPr>
        <p:spPr>
          <a:xfrm>
            <a:off x="982663" y="6413861"/>
            <a:ext cx="102266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A6A6A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/>
          <p:nvPr>
            <p:ph type="title"/>
          </p:nvPr>
        </p:nvSpPr>
        <p:spPr>
          <a:xfrm>
            <a:off x="1219200" y="274639"/>
            <a:ext cx="10363200" cy="11433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609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" type="body"/>
          </p:nvPr>
        </p:nvSpPr>
        <p:spPr>
          <a:xfrm>
            <a:off x="1219200" y="1447800"/>
            <a:ext cx="10363200" cy="45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/>
            </a:lvl1pPr>
            <a:lvl2pPr indent="-3556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2pPr>
            <a:lvl3pPr indent="-3556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2000"/>
              <a:buChar char="−"/>
              <a:defRPr/>
            </a:lvl3pPr>
            <a:lvl4pPr indent="-34925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900"/>
              <a:buChar char="•"/>
              <a:defRPr/>
            </a:lvl4pPr>
            <a:lvl5pPr indent="-3810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5pPr>
            <a:lvl6pPr indent="-3810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6pPr>
            <a:lvl7pPr indent="-3810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7pPr>
            <a:lvl8pPr indent="-3810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8pPr>
            <a:lvl9pPr indent="-3810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10" type="dt"/>
          </p:nvPr>
        </p:nvSpPr>
        <p:spPr>
          <a:xfrm>
            <a:off x="8280400" y="6191249"/>
            <a:ext cx="33021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" name="Google Shape;35;p5"/>
          <p:cNvSpPr txBox="1"/>
          <p:nvPr>
            <p:ph idx="11" type="ftr"/>
          </p:nvPr>
        </p:nvSpPr>
        <p:spPr>
          <a:xfrm>
            <a:off x="1219200" y="6172200"/>
            <a:ext cx="52833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Цитата ">
  <p:cSld name="Цитата 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41"/>
          <p:cNvSpPr txBox="1"/>
          <p:nvPr>
            <p:ph idx="1" type="body"/>
          </p:nvPr>
        </p:nvSpPr>
        <p:spPr>
          <a:xfrm>
            <a:off x="5346702" y="799200"/>
            <a:ext cx="5862636" cy="10618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55" name="Google Shape;355;p41"/>
          <p:cNvSpPr/>
          <p:nvPr>
            <p:ph idx="2" type="pic"/>
          </p:nvPr>
        </p:nvSpPr>
        <p:spPr>
          <a:xfrm>
            <a:off x="986345" y="800101"/>
            <a:ext cx="3250171" cy="325092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−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6" name="Google Shape;356;p41"/>
          <p:cNvSpPr txBox="1"/>
          <p:nvPr>
            <p:ph idx="3" type="body"/>
          </p:nvPr>
        </p:nvSpPr>
        <p:spPr>
          <a:xfrm>
            <a:off x="987424" y="4297847"/>
            <a:ext cx="3250301" cy="8882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57" name="Google Shape;357;p41"/>
          <p:cNvSpPr txBox="1"/>
          <p:nvPr>
            <p:ph idx="4" type="body"/>
          </p:nvPr>
        </p:nvSpPr>
        <p:spPr>
          <a:xfrm>
            <a:off x="987424" y="5207593"/>
            <a:ext cx="3249091" cy="99610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0" i="0"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58" name="Google Shape;358;p41"/>
          <p:cNvSpPr txBox="1"/>
          <p:nvPr>
            <p:ph idx="5" type="body"/>
          </p:nvPr>
        </p:nvSpPr>
        <p:spPr>
          <a:xfrm>
            <a:off x="984000" y="188336"/>
            <a:ext cx="10224000" cy="2360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A6A6A6"/>
              </a:buClr>
              <a:buSzPts val="1000"/>
              <a:buNone/>
              <a:defRPr sz="1000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59" name="Google Shape;359;p41"/>
          <p:cNvSpPr txBox="1"/>
          <p:nvPr>
            <p:ph idx="6" type="body"/>
          </p:nvPr>
        </p:nvSpPr>
        <p:spPr>
          <a:xfrm>
            <a:off x="5346702" y="2071190"/>
            <a:ext cx="5857874" cy="41660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0" i="0" sz="1600"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sz="1400">
                <a:solidFill>
                  <a:schemeClr val="dk1"/>
                </a:solidFill>
              </a:defRPr>
            </a:lvl2pPr>
            <a:lvl3pPr indent="-3048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0" name="Google Shape;360;p41"/>
          <p:cNvSpPr txBox="1"/>
          <p:nvPr>
            <p:ph idx="11" type="ftr"/>
          </p:nvPr>
        </p:nvSpPr>
        <p:spPr>
          <a:xfrm>
            <a:off x="982663" y="6413861"/>
            <a:ext cx="102266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A6A6A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1" name="Google Shape;361;p41"/>
          <p:cNvSpPr txBox="1"/>
          <p:nvPr/>
        </p:nvSpPr>
        <p:spPr>
          <a:xfrm>
            <a:off x="4681443" y="432414"/>
            <a:ext cx="665259" cy="10618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600"/>
              <a:buFont typeface="Arial"/>
              <a:buNone/>
            </a:pPr>
            <a:r>
              <a:rPr b="1" i="0" lang="ru-RU" sz="6600" u="none" cap="none" strike="noStrike">
                <a:solidFill>
                  <a:srgbClr val="3F8AE0"/>
                </a:solidFill>
                <a:latin typeface="Play"/>
                <a:ea typeface="Play"/>
                <a:cs typeface="Play"/>
                <a:sym typeface="Play"/>
              </a:rPr>
              <a:t>«</a:t>
            </a:r>
            <a:endParaRPr b="1" i="0" sz="1050" u="none" cap="none" strike="noStrike">
              <a:solidFill>
                <a:srgbClr val="3F8AE0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362" name="Google Shape;362;p41"/>
          <p:cNvSpPr txBox="1"/>
          <p:nvPr/>
        </p:nvSpPr>
        <p:spPr>
          <a:xfrm>
            <a:off x="4681443" y="432414"/>
            <a:ext cx="665259" cy="10618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600"/>
              <a:buFont typeface="Arial"/>
              <a:buNone/>
            </a:pPr>
            <a:r>
              <a:rPr b="1" i="0" lang="ru-RU" sz="6600" u="none" cap="none" strike="noStrike">
                <a:solidFill>
                  <a:srgbClr val="3F8AE0"/>
                </a:solidFill>
                <a:latin typeface="Play"/>
                <a:ea typeface="Play"/>
                <a:cs typeface="Play"/>
                <a:sym typeface="Play"/>
              </a:rPr>
              <a:t>«</a:t>
            </a:r>
            <a:endParaRPr b="1" i="0" sz="1050" u="none" cap="none" strike="noStrike">
              <a:solidFill>
                <a:srgbClr val="3F8AE0"/>
              </a:solidFill>
              <a:latin typeface="Play"/>
              <a:ea typeface="Play"/>
              <a:cs typeface="Play"/>
              <a:sym typeface="Play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-код">
  <p:cSld name="QR-код"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42"/>
          <p:cNvSpPr txBox="1"/>
          <p:nvPr>
            <p:ph idx="1" type="body"/>
          </p:nvPr>
        </p:nvSpPr>
        <p:spPr>
          <a:xfrm>
            <a:off x="5340350" y="3456793"/>
            <a:ext cx="5255079" cy="5580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5" name="Google Shape;365;p42"/>
          <p:cNvSpPr txBox="1"/>
          <p:nvPr>
            <p:ph idx="2" type="body"/>
          </p:nvPr>
        </p:nvSpPr>
        <p:spPr>
          <a:xfrm>
            <a:off x="5340350" y="2769733"/>
            <a:ext cx="5255079" cy="5580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6" name="Google Shape;366;p42"/>
          <p:cNvSpPr/>
          <p:nvPr>
            <p:ph idx="3" type="pic"/>
          </p:nvPr>
        </p:nvSpPr>
        <p:spPr>
          <a:xfrm>
            <a:off x="2505777" y="2133600"/>
            <a:ext cx="2378458" cy="23884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−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7" name="Google Shape;367;p42"/>
          <p:cNvSpPr txBox="1"/>
          <p:nvPr>
            <p:ph idx="4" type="body"/>
          </p:nvPr>
        </p:nvSpPr>
        <p:spPr>
          <a:xfrm>
            <a:off x="984000" y="188336"/>
            <a:ext cx="10224000" cy="2360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A6A6A6"/>
              </a:buClr>
              <a:buSzPts val="1000"/>
              <a:buNone/>
              <a:defRPr sz="1000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8" name="Google Shape;368;p42"/>
          <p:cNvSpPr txBox="1"/>
          <p:nvPr>
            <p:ph idx="11" type="ftr"/>
          </p:nvPr>
        </p:nvSpPr>
        <p:spPr>
          <a:xfrm>
            <a:off x="982663" y="6413861"/>
            <a:ext cx="102266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A6A6A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итульный слайд">
  <p:cSld name="Титульный слайд">
    <p:bg>
      <p:bgPr>
        <a:solidFill>
          <a:schemeClr val="dk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idx="1" type="body"/>
          </p:nvPr>
        </p:nvSpPr>
        <p:spPr>
          <a:xfrm>
            <a:off x="984000" y="5896317"/>
            <a:ext cx="10224000" cy="32316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type="title"/>
          </p:nvPr>
        </p:nvSpPr>
        <p:spPr>
          <a:xfrm>
            <a:off x="989013" y="3855683"/>
            <a:ext cx="10220325" cy="183499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Play"/>
              <a:buNone/>
              <a:defRPr sz="6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39" name="Google Shape;39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90523" y="813811"/>
            <a:ext cx="715032" cy="715032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Google Shape;40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90523" y="813811"/>
            <a:ext cx="715032" cy="7150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+ текст в две колонки">
  <p:cSld name="Заголовок + текст в две колонки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"/>
          <p:cNvSpPr txBox="1"/>
          <p:nvPr>
            <p:ph idx="1" type="body"/>
          </p:nvPr>
        </p:nvSpPr>
        <p:spPr>
          <a:xfrm>
            <a:off x="984000" y="188336"/>
            <a:ext cx="10224000" cy="2360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A6A6A6"/>
              </a:buClr>
              <a:buSzPts val="1000"/>
              <a:buNone/>
              <a:defRPr sz="1000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3" name="Google Shape;43;p7"/>
          <p:cNvSpPr txBox="1"/>
          <p:nvPr>
            <p:ph type="title"/>
          </p:nvPr>
        </p:nvSpPr>
        <p:spPr>
          <a:xfrm>
            <a:off x="982663" y="799200"/>
            <a:ext cx="10226676" cy="6442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7"/>
          <p:cNvSpPr txBox="1"/>
          <p:nvPr>
            <p:ph idx="2" type="body"/>
          </p:nvPr>
        </p:nvSpPr>
        <p:spPr>
          <a:xfrm>
            <a:off x="982663" y="1773238"/>
            <a:ext cx="4897437" cy="44640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5" name="Google Shape;45;p7"/>
          <p:cNvSpPr txBox="1"/>
          <p:nvPr>
            <p:ph idx="3" type="body"/>
          </p:nvPr>
        </p:nvSpPr>
        <p:spPr>
          <a:xfrm>
            <a:off x="6310563" y="1773239"/>
            <a:ext cx="4897437" cy="44640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7"/>
          <p:cNvSpPr txBox="1"/>
          <p:nvPr>
            <p:ph idx="11" type="ftr"/>
          </p:nvPr>
        </p:nvSpPr>
        <p:spPr>
          <a:xfrm>
            <a:off x="982663" y="6413861"/>
            <a:ext cx="102266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A6A6A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">
  <p:cSld name="Заголовок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8"/>
          <p:cNvSpPr txBox="1"/>
          <p:nvPr>
            <p:ph idx="1" type="body"/>
          </p:nvPr>
        </p:nvSpPr>
        <p:spPr>
          <a:xfrm>
            <a:off x="984000" y="188336"/>
            <a:ext cx="10224000" cy="2360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A6A6A6"/>
              </a:buClr>
              <a:buSzPts val="1000"/>
              <a:buNone/>
              <a:defRPr sz="1000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" name="Google Shape;49;p8"/>
          <p:cNvSpPr txBox="1"/>
          <p:nvPr>
            <p:ph type="title"/>
          </p:nvPr>
        </p:nvSpPr>
        <p:spPr>
          <a:xfrm>
            <a:off x="982663" y="800100"/>
            <a:ext cx="10226676" cy="6442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8"/>
          <p:cNvSpPr txBox="1"/>
          <p:nvPr>
            <p:ph idx="11" type="ftr"/>
          </p:nvPr>
        </p:nvSpPr>
        <p:spPr>
          <a:xfrm>
            <a:off x="982663" y="6413861"/>
            <a:ext cx="102266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A6A6A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Мокап телефона ">
  <p:cSld name="Мокап телефона 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9"/>
          <p:cNvSpPr/>
          <p:nvPr/>
        </p:nvSpPr>
        <p:spPr>
          <a:xfrm>
            <a:off x="7502039" y="911864"/>
            <a:ext cx="2370667" cy="5014561"/>
          </a:xfrm>
          <a:prstGeom prst="roundRect">
            <a:avLst>
              <a:gd fmla="val 9524" name="adj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Google Shape;53;p9"/>
          <p:cNvSpPr txBox="1"/>
          <p:nvPr>
            <p:ph idx="1" type="body"/>
          </p:nvPr>
        </p:nvSpPr>
        <p:spPr>
          <a:xfrm>
            <a:off x="984000" y="188336"/>
            <a:ext cx="10224000" cy="2360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A6A6A6"/>
              </a:buClr>
              <a:buSzPts val="1000"/>
              <a:buNone/>
              <a:defRPr sz="1000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54" name="Google Shape;54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84042" y="620137"/>
            <a:ext cx="2813023" cy="5598016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9"/>
          <p:cNvSpPr txBox="1"/>
          <p:nvPr>
            <p:ph idx="11" type="ftr"/>
          </p:nvPr>
        </p:nvSpPr>
        <p:spPr>
          <a:xfrm>
            <a:off x="982663" y="6413861"/>
            <a:ext cx="102266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A6A6A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/>
          <p:nvPr>
            <p:ph idx="2" type="pic"/>
          </p:nvPr>
        </p:nvSpPr>
        <p:spPr>
          <a:xfrm>
            <a:off x="7559649" y="983338"/>
            <a:ext cx="2255449" cy="487949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−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" name="Google Shape;57;p9"/>
          <p:cNvSpPr txBox="1"/>
          <p:nvPr>
            <p:ph type="title"/>
          </p:nvPr>
        </p:nvSpPr>
        <p:spPr>
          <a:xfrm>
            <a:off x="988336" y="799200"/>
            <a:ext cx="5323064" cy="10634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lay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9"/>
          <p:cNvSpPr txBox="1"/>
          <p:nvPr>
            <p:ph idx="3" type="body"/>
          </p:nvPr>
        </p:nvSpPr>
        <p:spPr>
          <a:xfrm>
            <a:off x="982663" y="2161785"/>
            <a:ext cx="5329237" cy="38252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+ скриншот (1)">
  <p:cSld name="Заголовок + скриншот (1)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0"/>
          <p:cNvSpPr txBox="1"/>
          <p:nvPr>
            <p:ph idx="1" type="body"/>
          </p:nvPr>
        </p:nvSpPr>
        <p:spPr>
          <a:xfrm>
            <a:off x="6311901" y="800100"/>
            <a:ext cx="4891763" cy="54371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1" name="Google Shape;61;p10"/>
          <p:cNvSpPr txBox="1"/>
          <p:nvPr>
            <p:ph type="title"/>
          </p:nvPr>
        </p:nvSpPr>
        <p:spPr>
          <a:xfrm>
            <a:off x="988336" y="800100"/>
            <a:ext cx="4352400" cy="10634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lay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10"/>
          <p:cNvSpPr txBox="1"/>
          <p:nvPr>
            <p:ph idx="2" type="body"/>
          </p:nvPr>
        </p:nvSpPr>
        <p:spPr>
          <a:xfrm>
            <a:off x="985585" y="2025812"/>
            <a:ext cx="4354766" cy="42114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0" i="0"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" name="Google Shape;63;p10"/>
          <p:cNvSpPr txBox="1"/>
          <p:nvPr>
            <p:ph idx="3" type="body"/>
          </p:nvPr>
        </p:nvSpPr>
        <p:spPr>
          <a:xfrm>
            <a:off x="984000" y="188336"/>
            <a:ext cx="10224000" cy="2360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A6A6A6"/>
              </a:buClr>
              <a:buSzPts val="1000"/>
              <a:buNone/>
              <a:defRPr sz="1000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" name="Google Shape;64;p10"/>
          <p:cNvSpPr txBox="1"/>
          <p:nvPr>
            <p:ph idx="11" type="ftr"/>
          </p:nvPr>
        </p:nvSpPr>
        <p:spPr>
          <a:xfrm>
            <a:off x="982663" y="6413861"/>
            <a:ext cx="102266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A6A6A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20.xml"/><Relationship Id="rId42" Type="http://schemas.openxmlformats.org/officeDocument/2006/relationships/theme" Target="../theme/theme1.xml"/><Relationship Id="rId41" Type="http://schemas.openxmlformats.org/officeDocument/2006/relationships/slideLayout" Target="../slideLayouts/slideLayout41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39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16.xml"/><Relationship Id="rId38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982663" y="800100"/>
            <a:ext cx="10226676" cy="6442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lay"/>
              <a:buNone/>
              <a:defRPr b="0" i="0" sz="3600" u="none" cap="none" strike="noStrike">
                <a:solidFill>
                  <a:schemeClr val="dk2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1" type="ftr"/>
          </p:nvPr>
        </p:nvSpPr>
        <p:spPr>
          <a:xfrm>
            <a:off x="982663" y="6413861"/>
            <a:ext cx="102266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" type="body"/>
          </p:nvPr>
        </p:nvSpPr>
        <p:spPr>
          <a:xfrm>
            <a:off x="982663" y="1773238"/>
            <a:ext cx="10226676" cy="44640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−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619">
          <p15:clr>
            <a:srgbClr val="FDE53C"/>
          </p15:clr>
        </p15:guide>
        <p15:guide id="2" pos="7061">
          <p15:clr>
            <a:srgbClr val="FDE53C"/>
          </p15:clr>
        </p15:guide>
        <p15:guide id="3" orient="horz" pos="3929">
          <p15:clr>
            <a:srgbClr val="FDE53C"/>
          </p15:clr>
        </p15:guide>
        <p15:guide id="4" pos="3364">
          <p15:clr>
            <a:srgbClr val="FDE53C"/>
          </p15:clr>
        </p15:guide>
        <p15:guide id="5" pos="3704">
          <p15:clr>
            <a:srgbClr val="FDE53C"/>
          </p15:clr>
        </p15:guide>
        <p15:guide id="6" pos="3976">
          <p15:clr>
            <a:srgbClr val="FDE53C"/>
          </p15:clr>
        </p15:guide>
        <p15:guide id="7" pos="4316">
          <p15:clr>
            <a:srgbClr val="FDE53C"/>
          </p15:clr>
        </p15:guide>
        <p15:guide id="8" orient="horz" pos="504">
          <p15:clr>
            <a:srgbClr val="FDE53C"/>
          </p15:clr>
        </p15:guide>
        <p15:guide id="9" orient="horz" pos="1117">
          <p15:clr>
            <a:srgbClr val="FDE53C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Relationship Id="rId4" Type="http://schemas.openxmlformats.org/officeDocument/2006/relationships/image" Target="../media/image1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2.png"/><Relationship Id="rId4" Type="http://schemas.openxmlformats.org/officeDocument/2006/relationships/image" Target="../media/image7.png"/><Relationship Id="rId5" Type="http://schemas.openxmlformats.org/officeDocument/2006/relationships/image" Target="../media/image17.png"/><Relationship Id="rId6" Type="http://schemas.openxmlformats.org/officeDocument/2006/relationships/image" Target="../media/image27.png"/><Relationship Id="rId7" Type="http://schemas.openxmlformats.org/officeDocument/2006/relationships/image" Target="../media/image2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3.png"/><Relationship Id="rId4" Type="http://schemas.openxmlformats.org/officeDocument/2006/relationships/image" Target="../media/image26.png"/><Relationship Id="rId5" Type="http://schemas.openxmlformats.org/officeDocument/2006/relationships/image" Target="../media/image2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9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7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2.jp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2.jp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0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3.png"/><Relationship Id="rId6" Type="http://schemas.openxmlformats.org/officeDocument/2006/relationships/image" Target="../media/image36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hyperlink" Target="https://vk.cc/bVC2Hb" TargetMode="External"/><Relationship Id="rId4" Type="http://schemas.openxmlformats.org/officeDocument/2006/relationships/hyperlink" Target="https://colab.research.google.com/drive/1yvCAPJquyDWQBjNPC8Vv96aITUBLI15I?usp=sharing" TargetMode="External"/><Relationship Id="rId9" Type="http://schemas.openxmlformats.org/officeDocument/2006/relationships/hyperlink" Target="https://openai.com/blog/jukebox/" TargetMode="External"/><Relationship Id="rId5" Type="http://schemas.openxmlformats.org/officeDocument/2006/relationships/hyperlink" Target="https://github.com/CorentinJ/Real-Time-Voice-Cloning" TargetMode="External"/><Relationship Id="rId6" Type="http://schemas.openxmlformats.org/officeDocument/2006/relationships/hyperlink" Target="https://github.com/auspicious3000/autovc" TargetMode="External"/><Relationship Id="rId7" Type="http://schemas.openxmlformats.org/officeDocument/2006/relationships/hyperlink" Target="https://github.com/NVIDIA/waveglow" TargetMode="External"/><Relationship Id="rId8" Type="http://schemas.openxmlformats.org/officeDocument/2006/relationships/hyperlink" Target="https://github.com/NVIDIA/NeMo/tree/main/examples/asr/experimental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0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43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ru-RU"/>
              <a:t>План</a:t>
            </a:r>
            <a:endParaRPr/>
          </a:p>
        </p:txBody>
      </p:sp>
      <p:sp>
        <p:nvSpPr>
          <p:cNvPr id="375" name="Google Shape;375;p43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438150" lvl="0" marL="6096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2100"/>
              <a:buFont typeface="Play"/>
              <a:buAutoNum type="arabicPeriod"/>
            </a:pPr>
            <a:r>
              <a:rPr lang="ru-RU" sz="2100">
                <a:latin typeface="Play"/>
                <a:ea typeface="Play"/>
                <a:cs typeface="Play"/>
                <a:sym typeface="Play"/>
              </a:rPr>
              <a:t>Аудиофайлы как мы привыкли</a:t>
            </a:r>
            <a:endParaRPr sz="2100">
              <a:latin typeface="Play"/>
              <a:ea typeface="Play"/>
              <a:cs typeface="Play"/>
              <a:sym typeface="Play"/>
            </a:endParaRPr>
          </a:p>
          <a:p>
            <a:pPr indent="-438150" lvl="0" marL="6096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lay"/>
              <a:buAutoNum type="arabicPeriod"/>
            </a:pPr>
            <a:r>
              <a:rPr lang="ru-RU" sz="2100">
                <a:latin typeface="Play"/>
                <a:ea typeface="Play"/>
                <a:cs typeface="Play"/>
                <a:sym typeface="Play"/>
              </a:rPr>
              <a:t>Feature extraction для обработки звука</a:t>
            </a:r>
            <a:endParaRPr sz="2100">
              <a:latin typeface="Play"/>
              <a:ea typeface="Play"/>
              <a:cs typeface="Play"/>
              <a:sym typeface="Play"/>
            </a:endParaRPr>
          </a:p>
          <a:p>
            <a:pPr indent="-438150" lvl="1" marL="1219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lay"/>
              <a:buAutoNum type="alphaLcPeriod"/>
            </a:pPr>
            <a:r>
              <a:rPr lang="ru-RU" sz="2100">
                <a:latin typeface="Play"/>
                <a:ea typeface="Play"/>
                <a:cs typeface="Play"/>
                <a:sym typeface="Play"/>
              </a:rPr>
              <a:t>STFT</a:t>
            </a:r>
            <a:endParaRPr sz="2100">
              <a:latin typeface="Play"/>
              <a:ea typeface="Play"/>
              <a:cs typeface="Play"/>
              <a:sym typeface="Play"/>
            </a:endParaRPr>
          </a:p>
          <a:p>
            <a:pPr indent="-438150" lvl="1" marL="1219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lay"/>
              <a:buAutoNum type="alphaLcPeriod"/>
            </a:pPr>
            <a:r>
              <a:rPr lang="ru-RU" sz="2100">
                <a:latin typeface="Play"/>
                <a:ea typeface="Play"/>
                <a:cs typeface="Play"/>
                <a:sym typeface="Play"/>
              </a:rPr>
              <a:t>Фрейминг</a:t>
            </a:r>
            <a:endParaRPr sz="2100">
              <a:latin typeface="Play"/>
              <a:ea typeface="Play"/>
              <a:cs typeface="Play"/>
              <a:sym typeface="Play"/>
            </a:endParaRPr>
          </a:p>
          <a:p>
            <a:pPr indent="-438150" lvl="1" marL="1219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lay"/>
              <a:buAutoNum type="alphaLcPeriod"/>
            </a:pPr>
            <a:r>
              <a:rPr lang="ru-RU" sz="2100">
                <a:latin typeface="Play"/>
                <a:ea typeface="Play"/>
                <a:cs typeface="Play"/>
                <a:sym typeface="Play"/>
              </a:rPr>
              <a:t>Мел спектрограммы</a:t>
            </a:r>
            <a:endParaRPr sz="2100">
              <a:latin typeface="Play"/>
              <a:ea typeface="Play"/>
              <a:cs typeface="Play"/>
              <a:sym typeface="Play"/>
            </a:endParaRPr>
          </a:p>
          <a:p>
            <a:pPr indent="-438150" lvl="1" marL="1219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lay"/>
              <a:buAutoNum type="alphaLcPeriod"/>
            </a:pPr>
            <a:r>
              <a:rPr lang="ru-RU" sz="2100">
                <a:latin typeface="Play"/>
                <a:ea typeface="Play"/>
                <a:cs typeface="Play"/>
                <a:sym typeface="Play"/>
              </a:rPr>
              <a:t>wav2vec</a:t>
            </a:r>
            <a:endParaRPr sz="2100">
              <a:latin typeface="Play"/>
              <a:ea typeface="Play"/>
              <a:cs typeface="Play"/>
              <a:sym typeface="Play"/>
            </a:endParaRPr>
          </a:p>
          <a:p>
            <a:pPr indent="-438150" lvl="0" marL="6096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lay"/>
              <a:buAutoNum type="arabicPeriod"/>
            </a:pPr>
            <a:r>
              <a:rPr lang="ru-RU" sz="2100">
                <a:latin typeface="Play"/>
                <a:ea typeface="Play"/>
                <a:cs typeface="Play"/>
                <a:sym typeface="Play"/>
              </a:rPr>
              <a:t>Примеры больших задач</a:t>
            </a:r>
            <a:endParaRPr sz="2100">
              <a:latin typeface="Play"/>
              <a:ea typeface="Play"/>
              <a:cs typeface="Play"/>
              <a:sym typeface="Play"/>
            </a:endParaRPr>
          </a:p>
          <a:p>
            <a:pPr indent="-438150" lvl="0" marL="6096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lay"/>
              <a:buAutoNum type="arabicPeriod"/>
            </a:pPr>
            <a:r>
              <a:rPr lang="ru-RU" sz="2100">
                <a:latin typeface="Play"/>
                <a:ea typeface="Play"/>
                <a:cs typeface="Play"/>
                <a:sym typeface="Play"/>
              </a:rPr>
              <a:t>Примеры маленьких (но важных) задач</a:t>
            </a:r>
            <a:endParaRPr sz="2100">
              <a:latin typeface="Play"/>
              <a:ea typeface="Play"/>
              <a:cs typeface="Play"/>
              <a:sym typeface="Play"/>
            </a:endParaRPr>
          </a:p>
          <a:p>
            <a:pPr indent="-438150" lvl="0" marL="6096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lay"/>
              <a:buAutoNum type="arabicPeriod"/>
            </a:pPr>
            <a:r>
              <a:rPr lang="ru-RU" sz="2100">
                <a:latin typeface="Play"/>
                <a:ea typeface="Play"/>
                <a:cs typeface="Play"/>
                <a:sym typeface="Play"/>
              </a:rPr>
              <a:t>Данные для обучения</a:t>
            </a:r>
            <a:endParaRPr sz="2100">
              <a:latin typeface="Play"/>
              <a:ea typeface="Play"/>
              <a:cs typeface="Play"/>
              <a:sym typeface="Play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52"/>
          <p:cNvSpPr txBox="1"/>
          <p:nvPr>
            <p:ph idx="1" type="body"/>
          </p:nvPr>
        </p:nvSpPr>
        <p:spPr>
          <a:xfrm>
            <a:off x="681133" y="880300"/>
            <a:ext cx="9582900" cy="12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rPr b="1" lang="ru-RU" sz="4800" u="sng">
                <a:solidFill>
                  <a:srgbClr val="222222"/>
                </a:solidFill>
                <a:highlight>
                  <a:srgbClr val="FFFFFF"/>
                </a:highlight>
              </a:rPr>
              <a:t>Трюк</a:t>
            </a:r>
            <a:r>
              <a:rPr lang="ru-RU" sz="4800">
                <a:solidFill>
                  <a:srgbClr val="222222"/>
                </a:solidFill>
                <a:highlight>
                  <a:srgbClr val="FFFFFF"/>
                </a:highlight>
              </a:rPr>
              <a:t>: будем работать с аудио как с картинками</a:t>
            </a:r>
            <a:endParaRPr sz="48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4800">
              <a:solidFill>
                <a:srgbClr val="222222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53"/>
          <p:cNvSpPr txBox="1"/>
          <p:nvPr>
            <p:ph idx="1" type="body"/>
          </p:nvPr>
        </p:nvSpPr>
        <p:spPr>
          <a:xfrm>
            <a:off x="681133" y="880300"/>
            <a:ext cx="9582900" cy="12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b="1" lang="ru-RU" sz="4800" u="sng">
                <a:solidFill>
                  <a:srgbClr val="222222"/>
                </a:solidFill>
                <a:highlight>
                  <a:srgbClr val="FFFFFF"/>
                </a:highlight>
              </a:rPr>
              <a:t>Трюк</a:t>
            </a:r>
            <a:r>
              <a:rPr lang="ru-RU" sz="4800">
                <a:solidFill>
                  <a:srgbClr val="222222"/>
                </a:solidFill>
                <a:highlight>
                  <a:srgbClr val="FFFFFF"/>
                </a:highlight>
              </a:rPr>
              <a:t>: будем работать с аудио как с картинками</a:t>
            </a:r>
            <a:endParaRPr sz="48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48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rPr b="1" lang="ru-RU" sz="4800" u="sng">
                <a:solidFill>
                  <a:srgbClr val="222222"/>
                </a:solidFill>
                <a:highlight>
                  <a:srgbClr val="FFFFFF"/>
                </a:highlight>
              </a:rPr>
              <a:t>Вопрос</a:t>
            </a:r>
            <a:r>
              <a:rPr lang="ru-RU" sz="4800">
                <a:solidFill>
                  <a:srgbClr val="222222"/>
                </a:solidFill>
                <a:highlight>
                  <a:srgbClr val="FFFFFF"/>
                </a:highlight>
              </a:rPr>
              <a:t>: как перевести аудио в картинку (тензор)?</a:t>
            </a:r>
            <a:endParaRPr sz="4800">
              <a:solidFill>
                <a:srgbClr val="222222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6" name="Google Shape;446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3200" y="1095067"/>
            <a:ext cx="11785601" cy="46678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55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ru-RU"/>
              <a:t>Fbanks</a:t>
            </a:r>
            <a:endParaRPr/>
          </a:p>
        </p:txBody>
      </p:sp>
      <p:sp>
        <p:nvSpPr>
          <p:cNvPr id="452" name="Google Shape;452;p55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</p:txBody>
      </p:sp>
      <p:pic>
        <p:nvPicPr>
          <p:cNvPr id="453" name="Google Shape;453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46" y="0"/>
            <a:ext cx="12179505" cy="68579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56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/>
          </a:p>
        </p:txBody>
      </p:sp>
      <p:sp>
        <p:nvSpPr>
          <p:cNvPr id="459" name="Google Shape;459;p56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</p:txBody>
      </p:sp>
      <p:pic>
        <p:nvPicPr>
          <p:cNvPr id="460" name="Google Shape;460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9479"/>
            <a:ext cx="12192000" cy="68190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5" name="Google Shape;465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5800" y="1625543"/>
            <a:ext cx="6176832" cy="3793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66" name="Google Shape;466;p5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00336" y="1970170"/>
            <a:ext cx="5054531" cy="3104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" name="Google Shape;471;p58"/>
          <p:cNvPicPr preferRelativeResize="0"/>
          <p:nvPr/>
        </p:nvPicPr>
        <p:blipFill rotWithShape="1">
          <a:blip r:embed="rId3">
            <a:alphaModFix/>
          </a:blip>
          <a:srcRect b="12655" l="0" r="0" t="0"/>
          <a:stretch/>
        </p:blipFill>
        <p:spPr>
          <a:xfrm>
            <a:off x="258367" y="765051"/>
            <a:ext cx="11675266" cy="532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59"/>
          <p:cNvSpPr txBox="1"/>
          <p:nvPr>
            <p:ph type="title"/>
          </p:nvPr>
        </p:nvSpPr>
        <p:spPr>
          <a:xfrm>
            <a:off x="415600" y="2867800"/>
            <a:ext cx="11360700" cy="112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ru-RU"/>
              <a:t>Альтернативы?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60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ru-RU"/>
              <a:t>Wav2vec</a:t>
            </a:r>
            <a:endParaRPr/>
          </a:p>
        </p:txBody>
      </p:sp>
      <p:pic>
        <p:nvPicPr>
          <p:cNvPr id="482" name="Google Shape;482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0400" y="1578933"/>
            <a:ext cx="10691203" cy="50946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61"/>
          <p:cNvSpPr txBox="1"/>
          <p:nvPr>
            <p:ph type="title"/>
          </p:nvPr>
        </p:nvSpPr>
        <p:spPr>
          <a:xfrm>
            <a:off x="2172000" y="1540000"/>
            <a:ext cx="7848000" cy="37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ru-RU"/>
              <a:t>What's hot?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44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ru-RU" sz="4800"/>
              <a:t>Аналоговый сигнал</a:t>
            </a:r>
            <a:endParaRPr sz="4800"/>
          </a:p>
        </p:txBody>
      </p:sp>
      <p:sp>
        <p:nvSpPr>
          <p:cNvPr id="381" name="Google Shape;381;p44"/>
          <p:cNvSpPr txBox="1"/>
          <p:nvPr>
            <p:ph idx="1" type="body"/>
          </p:nvPr>
        </p:nvSpPr>
        <p:spPr>
          <a:xfrm>
            <a:off x="415600" y="1896300"/>
            <a:ext cx="5834700" cy="12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rPr lang="ru-RU" sz="3200">
                <a:solidFill>
                  <a:srgbClr val="222222"/>
                </a:solidFill>
                <a:highlight>
                  <a:srgbClr val="FFFFFF"/>
                </a:highlight>
                <a:latin typeface="Play"/>
                <a:ea typeface="Play"/>
                <a:cs typeface="Play"/>
                <a:sym typeface="Play"/>
              </a:rPr>
              <a:t>Каждый из представляющих параметров описывается непрерывным множеством значений</a:t>
            </a:r>
            <a:endParaRPr sz="3200">
              <a:latin typeface="Play"/>
              <a:ea typeface="Play"/>
              <a:cs typeface="Play"/>
              <a:sym typeface="Play"/>
            </a:endParaRPr>
          </a:p>
        </p:txBody>
      </p:sp>
      <p:pic>
        <p:nvPicPr>
          <p:cNvPr id="382" name="Google Shape;382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10233" y="769567"/>
            <a:ext cx="2052100" cy="205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27400" y="3313933"/>
            <a:ext cx="2493967" cy="24939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62"/>
          <p:cNvSpPr txBox="1"/>
          <p:nvPr>
            <p:ph idx="2" type="body"/>
          </p:nvPr>
        </p:nvSpPr>
        <p:spPr>
          <a:xfrm>
            <a:off x="982664" y="3791224"/>
            <a:ext cx="4897500" cy="13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0"/>
              <a:buNone/>
            </a:pPr>
            <a:r>
              <a:rPr lang="ru-RU" sz="3600"/>
              <a:t>Speaker features</a:t>
            </a:r>
            <a:endParaRPr sz="3600"/>
          </a:p>
        </p:txBody>
      </p:sp>
      <p:sp>
        <p:nvSpPr>
          <p:cNvPr id="494" name="Google Shape;494;p62"/>
          <p:cNvSpPr txBox="1"/>
          <p:nvPr>
            <p:ph idx="4" type="body"/>
          </p:nvPr>
        </p:nvSpPr>
        <p:spPr>
          <a:xfrm>
            <a:off x="6311903" y="3791224"/>
            <a:ext cx="4897500" cy="13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0"/>
              <a:buNone/>
            </a:pPr>
            <a:r>
              <a:rPr lang="ru-RU" sz="3600"/>
              <a:t>Перенос стиля голоса</a:t>
            </a:r>
            <a:endParaRPr sz="3600"/>
          </a:p>
        </p:txBody>
      </p:sp>
      <p:sp>
        <p:nvSpPr>
          <p:cNvPr id="495" name="Google Shape;495;p62"/>
          <p:cNvSpPr txBox="1"/>
          <p:nvPr>
            <p:ph idx="6" type="body"/>
          </p:nvPr>
        </p:nvSpPr>
        <p:spPr>
          <a:xfrm>
            <a:off x="981325" y="1532881"/>
            <a:ext cx="4897500" cy="13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0"/>
              <a:buNone/>
            </a:pPr>
            <a:r>
              <a:rPr lang="ru-RU" sz="3600"/>
              <a:t>Распознавание речи </a:t>
            </a:r>
            <a:endParaRPr sz="3600"/>
          </a:p>
        </p:txBody>
      </p:sp>
      <p:sp>
        <p:nvSpPr>
          <p:cNvPr id="496" name="Google Shape;496;p62"/>
          <p:cNvSpPr txBox="1"/>
          <p:nvPr>
            <p:ph idx="8" type="body"/>
          </p:nvPr>
        </p:nvSpPr>
        <p:spPr>
          <a:xfrm>
            <a:off x="6310564" y="1532881"/>
            <a:ext cx="4897500" cy="13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0"/>
              <a:buNone/>
            </a:pPr>
            <a:r>
              <a:rPr lang="ru-RU" sz="3600"/>
              <a:t>Генерация речи</a:t>
            </a:r>
            <a:endParaRPr sz="3600"/>
          </a:p>
        </p:txBody>
      </p:sp>
      <p:sp>
        <p:nvSpPr>
          <p:cNvPr id="497" name="Google Shape;497;p62"/>
          <p:cNvSpPr txBox="1"/>
          <p:nvPr/>
        </p:nvSpPr>
        <p:spPr>
          <a:xfrm>
            <a:off x="3334400" y="1532425"/>
            <a:ext cx="7806600" cy="9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8" name="Google Shape;498;p62"/>
          <p:cNvSpPr/>
          <p:nvPr/>
        </p:nvSpPr>
        <p:spPr>
          <a:xfrm>
            <a:off x="921900" y="1608325"/>
            <a:ext cx="4594500" cy="75900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3" name="Google Shape;503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9667" y="1166617"/>
            <a:ext cx="4762500" cy="300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4" name="Google Shape;504;p6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29300" y="4679067"/>
            <a:ext cx="1676400" cy="167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5" name="Google Shape;505;p6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102167" y="220267"/>
            <a:ext cx="2505075" cy="167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6" name="Google Shape;506;p6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685000" y="4379717"/>
            <a:ext cx="4333491" cy="2275083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Google Shape;507;p6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666433" y="1896651"/>
            <a:ext cx="5049769" cy="22750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64"/>
          <p:cNvSpPr txBox="1"/>
          <p:nvPr>
            <p:ph type="title"/>
          </p:nvPr>
        </p:nvSpPr>
        <p:spPr>
          <a:xfrm>
            <a:off x="1219200" y="274639"/>
            <a:ext cx="10363200" cy="11433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609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ru-RU"/>
              <a:t>Как работает  ASR</a:t>
            </a:r>
            <a:endParaRPr/>
          </a:p>
        </p:txBody>
      </p:sp>
      <p:pic>
        <p:nvPicPr>
          <p:cNvPr id="514" name="Google Shape;514;p64"/>
          <p:cNvPicPr preferRelativeResize="0"/>
          <p:nvPr/>
        </p:nvPicPr>
        <p:blipFill rotWithShape="1">
          <a:blip r:embed="rId3">
            <a:alphaModFix/>
          </a:blip>
          <a:srcRect b="52922" l="3762" r="45455" t="7513"/>
          <a:stretch/>
        </p:blipFill>
        <p:spPr>
          <a:xfrm>
            <a:off x="623267" y="1754147"/>
            <a:ext cx="3427066" cy="14197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15" name="Google Shape;515;p64"/>
          <p:cNvCxnSpPr/>
          <p:nvPr/>
        </p:nvCxnSpPr>
        <p:spPr>
          <a:xfrm>
            <a:off x="4185400" y="2459388"/>
            <a:ext cx="859200" cy="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516" name="Google Shape;516;p64"/>
          <p:cNvPicPr preferRelativeResize="0"/>
          <p:nvPr/>
        </p:nvPicPr>
        <p:blipFill rotWithShape="1">
          <a:blip r:embed="rId3">
            <a:alphaModFix/>
          </a:blip>
          <a:srcRect b="0" l="0" r="63866" t="50643"/>
          <a:stretch/>
        </p:blipFill>
        <p:spPr>
          <a:xfrm>
            <a:off x="5179667" y="1862500"/>
            <a:ext cx="2180867" cy="12030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17" name="Google Shape;517;p64"/>
          <p:cNvCxnSpPr/>
          <p:nvPr/>
        </p:nvCxnSpPr>
        <p:spPr>
          <a:xfrm>
            <a:off x="7604333" y="2510538"/>
            <a:ext cx="1073100" cy="232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518" name="Google Shape;518;p6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052600" y="2556474"/>
            <a:ext cx="1338874" cy="13388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19" name="Google Shape;519;p64"/>
          <p:cNvCxnSpPr/>
          <p:nvPr/>
        </p:nvCxnSpPr>
        <p:spPr>
          <a:xfrm flipH="1">
            <a:off x="8260067" y="4225275"/>
            <a:ext cx="1227600" cy="32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520" name="Google Shape;520;p6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044600" y="3976750"/>
            <a:ext cx="2158127" cy="215812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21" name="Google Shape;521;p64"/>
          <p:cNvCxnSpPr/>
          <p:nvPr/>
        </p:nvCxnSpPr>
        <p:spPr>
          <a:xfrm flipH="1">
            <a:off x="3166467" y="4847150"/>
            <a:ext cx="1455300" cy="13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522" name="Google Shape;522;p64"/>
          <p:cNvSpPr txBox="1"/>
          <p:nvPr/>
        </p:nvSpPr>
        <p:spPr>
          <a:xfrm>
            <a:off x="711867" y="4547475"/>
            <a:ext cx="2180700" cy="6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ru-RU" sz="4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	profit</a:t>
            </a:r>
            <a:endParaRPr b="0" i="0" sz="4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3" name="Google Shape;523;p64"/>
          <p:cNvSpPr/>
          <p:nvPr/>
        </p:nvSpPr>
        <p:spPr>
          <a:xfrm>
            <a:off x="7654633" y="6188367"/>
            <a:ext cx="4445100" cy="692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4" name="Google Shape;524;p64"/>
          <p:cNvSpPr txBox="1"/>
          <p:nvPr/>
        </p:nvSpPr>
        <p:spPr>
          <a:xfrm>
            <a:off x="9575700" y="1936375"/>
            <a:ext cx="2616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-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приве янадя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5" name="Google Shape;525;p64"/>
          <p:cNvSpPr txBox="1"/>
          <p:nvPr/>
        </p:nvSpPr>
        <p:spPr>
          <a:xfrm>
            <a:off x="10384975" y="3135075"/>
            <a:ext cx="1579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-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акустическая модель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6" name="Google Shape;526;p64"/>
          <p:cNvSpPr txBox="1"/>
          <p:nvPr/>
        </p:nvSpPr>
        <p:spPr>
          <a:xfrm>
            <a:off x="7029325" y="5258425"/>
            <a:ext cx="2616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-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привет я надя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7" name="Google Shape;527;p64"/>
          <p:cNvSpPr txBox="1"/>
          <p:nvPr/>
        </p:nvSpPr>
        <p:spPr>
          <a:xfrm>
            <a:off x="5334063" y="5777100"/>
            <a:ext cx="1579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-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языковая модель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65"/>
          <p:cNvSpPr txBox="1"/>
          <p:nvPr>
            <p:ph idx="2" type="body"/>
          </p:nvPr>
        </p:nvSpPr>
        <p:spPr>
          <a:xfrm>
            <a:off x="982664" y="3791224"/>
            <a:ext cx="4897500" cy="13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0"/>
              <a:buNone/>
            </a:pPr>
            <a:r>
              <a:rPr lang="ru-RU" sz="3600"/>
              <a:t>Speaker features</a:t>
            </a:r>
            <a:endParaRPr sz="3600"/>
          </a:p>
        </p:txBody>
      </p:sp>
      <p:sp>
        <p:nvSpPr>
          <p:cNvPr id="534" name="Google Shape;534;p65"/>
          <p:cNvSpPr txBox="1"/>
          <p:nvPr>
            <p:ph idx="4" type="body"/>
          </p:nvPr>
        </p:nvSpPr>
        <p:spPr>
          <a:xfrm>
            <a:off x="6311903" y="3791224"/>
            <a:ext cx="4897500" cy="13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0"/>
              <a:buNone/>
            </a:pPr>
            <a:r>
              <a:rPr lang="ru-RU" sz="3600"/>
              <a:t>Перенос стиля голоса</a:t>
            </a:r>
            <a:endParaRPr sz="3600"/>
          </a:p>
        </p:txBody>
      </p:sp>
      <p:sp>
        <p:nvSpPr>
          <p:cNvPr id="535" name="Google Shape;535;p65"/>
          <p:cNvSpPr txBox="1"/>
          <p:nvPr>
            <p:ph idx="6" type="body"/>
          </p:nvPr>
        </p:nvSpPr>
        <p:spPr>
          <a:xfrm>
            <a:off x="981325" y="1532881"/>
            <a:ext cx="4897500" cy="13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0"/>
              <a:buNone/>
            </a:pPr>
            <a:r>
              <a:rPr lang="ru-RU" sz="3600"/>
              <a:t>Распознавание речи </a:t>
            </a:r>
            <a:endParaRPr sz="3600"/>
          </a:p>
        </p:txBody>
      </p:sp>
      <p:sp>
        <p:nvSpPr>
          <p:cNvPr id="536" name="Google Shape;536;p65"/>
          <p:cNvSpPr txBox="1"/>
          <p:nvPr>
            <p:ph idx="8" type="body"/>
          </p:nvPr>
        </p:nvSpPr>
        <p:spPr>
          <a:xfrm>
            <a:off x="6310564" y="1532881"/>
            <a:ext cx="4897500" cy="13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0"/>
              <a:buNone/>
            </a:pPr>
            <a:r>
              <a:rPr lang="ru-RU" sz="3600"/>
              <a:t>Генерация речи</a:t>
            </a:r>
            <a:endParaRPr sz="3600"/>
          </a:p>
        </p:txBody>
      </p:sp>
      <p:sp>
        <p:nvSpPr>
          <p:cNvPr id="537" name="Google Shape;537;p65"/>
          <p:cNvSpPr txBox="1"/>
          <p:nvPr/>
        </p:nvSpPr>
        <p:spPr>
          <a:xfrm>
            <a:off x="3334400" y="1532425"/>
            <a:ext cx="7806600" cy="9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8" name="Google Shape;538;p65"/>
          <p:cNvSpPr/>
          <p:nvPr/>
        </p:nvSpPr>
        <p:spPr>
          <a:xfrm>
            <a:off x="5878825" y="1608325"/>
            <a:ext cx="4594500" cy="75900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66"/>
          <p:cNvSpPr txBox="1"/>
          <p:nvPr>
            <p:ph type="title"/>
          </p:nvPr>
        </p:nvSpPr>
        <p:spPr>
          <a:xfrm>
            <a:off x="1219200" y="274639"/>
            <a:ext cx="10363200" cy="11433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609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ru-RU"/>
              <a:t>Как работает  TTS</a:t>
            </a:r>
            <a:endParaRPr/>
          </a:p>
        </p:txBody>
      </p:sp>
      <p:sp>
        <p:nvSpPr>
          <p:cNvPr id="545" name="Google Shape;545;p66"/>
          <p:cNvSpPr/>
          <p:nvPr/>
        </p:nvSpPr>
        <p:spPr>
          <a:xfrm>
            <a:off x="8069233" y="6192667"/>
            <a:ext cx="4418400" cy="903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46" name="Google Shape;546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55038" y="1417949"/>
            <a:ext cx="7281928" cy="503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67"/>
          <p:cNvSpPr txBox="1"/>
          <p:nvPr>
            <p:ph type="title"/>
          </p:nvPr>
        </p:nvSpPr>
        <p:spPr>
          <a:xfrm>
            <a:off x="1219200" y="274639"/>
            <a:ext cx="10363200" cy="11433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609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ru-RU"/>
              <a:t>Как работает  TTS</a:t>
            </a:r>
            <a:endParaRPr/>
          </a:p>
        </p:txBody>
      </p:sp>
      <p:pic>
        <p:nvPicPr>
          <p:cNvPr id="553" name="Google Shape;553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55038" y="1417949"/>
            <a:ext cx="7281928" cy="5031475"/>
          </a:xfrm>
          <a:prstGeom prst="rect">
            <a:avLst/>
          </a:prstGeom>
          <a:noFill/>
          <a:ln>
            <a:noFill/>
          </a:ln>
        </p:spPr>
      </p:pic>
      <p:sp>
        <p:nvSpPr>
          <p:cNvPr id="554" name="Google Shape;554;p67"/>
          <p:cNvSpPr/>
          <p:nvPr/>
        </p:nvSpPr>
        <p:spPr>
          <a:xfrm>
            <a:off x="5634200" y="2210075"/>
            <a:ext cx="1355400" cy="650700"/>
          </a:xfrm>
          <a:prstGeom prst="rect">
            <a:avLst/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-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neural vocoder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68"/>
          <p:cNvSpPr txBox="1"/>
          <p:nvPr>
            <p:ph idx="2" type="body"/>
          </p:nvPr>
        </p:nvSpPr>
        <p:spPr>
          <a:xfrm>
            <a:off x="982664" y="3791224"/>
            <a:ext cx="4897500" cy="13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0"/>
              <a:buNone/>
            </a:pPr>
            <a:r>
              <a:rPr lang="ru-RU" sz="3600"/>
              <a:t>Speaker features</a:t>
            </a:r>
            <a:endParaRPr sz="3600"/>
          </a:p>
        </p:txBody>
      </p:sp>
      <p:sp>
        <p:nvSpPr>
          <p:cNvPr id="561" name="Google Shape;561;p68"/>
          <p:cNvSpPr txBox="1"/>
          <p:nvPr>
            <p:ph idx="4" type="body"/>
          </p:nvPr>
        </p:nvSpPr>
        <p:spPr>
          <a:xfrm>
            <a:off x="6311903" y="3791224"/>
            <a:ext cx="4897500" cy="13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0"/>
              <a:buNone/>
            </a:pPr>
            <a:r>
              <a:rPr lang="ru-RU" sz="3600"/>
              <a:t>Перенос стиля голоса</a:t>
            </a:r>
            <a:endParaRPr sz="3600"/>
          </a:p>
        </p:txBody>
      </p:sp>
      <p:sp>
        <p:nvSpPr>
          <p:cNvPr id="562" name="Google Shape;562;p68"/>
          <p:cNvSpPr txBox="1"/>
          <p:nvPr>
            <p:ph idx="6" type="body"/>
          </p:nvPr>
        </p:nvSpPr>
        <p:spPr>
          <a:xfrm>
            <a:off x="981325" y="1532881"/>
            <a:ext cx="4897500" cy="13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0"/>
              <a:buNone/>
            </a:pPr>
            <a:r>
              <a:rPr lang="ru-RU" sz="3600"/>
              <a:t>Распознавание речи </a:t>
            </a:r>
            <a:endParaRPr sz="3600"/>
          </a:p>
        </p:txBody>
      </p:sp>
      <p:sp>
        <p:nvSpPr>
          <p:cNvPr id="563" name="Google Shape;563;p68"/>
          <p:cNvSpPr txBox="1"/>
          <p:nvPr>
            <p:ph idx="8" type="body"/>
          </p:nvPr>
        </p:nvSpPr>
        <p:spPr>
          <a:xfrm>
            <a:off x="6310564" y="1532881"/>
            <a:ext cx="4897500" cy="13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0"/>
              <a:buNone/>
            </a:pPr>
            <a:r>
              <a:rPr lang="ru-RU" sz="3600"/>
              <a:t>Генерация речи</a:t>
            </a:r>
            <a:endParaRPr sz="3600"/>
          </a:p>
        </p:txBody>
      </p:sp>
      <p:sp>
        <p:nvSpPr>
          <p:cNvPr id="564" name="Google Shape;564;p68"/>
          <p:cNvSpPr txBox="1"/>
          <p:nvPr/>
        </p:nvSpPr>
        <p:spPr>
          <a:xfrm>
            <a:off x="3334400" y="1532425"/>
            <a:ext cx="7806600" cy="9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5" name="Google Shape;565;p68"/>
          <p:cNvSpPr/>
          <p:nvPr/>
        </p:nvSpPr>
        <p:spPr>
          <a:xfrm>
            <a:off x="511700" y="3871750"/>
            <a:ext cx="4594500" cy="75900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69"/>
          <p:cNvSpPr txBox="1"/>
          <p:nvPr>
            <p:ph type="title"/>
          </p:nvPr>
        </p:nvSpPr>
        <p:spPr>
          <a:xfrm>
            <a:off x="1219200" y="274639"/>
            <a:ext cx="10363200" cy="11433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609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ru-RU"/>
              <a:t>Speaker features</a:t>
            </a:r>
            <a:endParaRPr/>
          </a:p>
        </p:txBody>
      </p:sp>
      <p:sp>
        <p:nvSpPr>
          <p:cNvPr id="572" name="Google Shape;572;p69"/>
          <p:cNvSpPr txBox="1"/>
          <p:nvPr>
            <p:ph idx="1" type="body"/>
          </p:nvPr>
        </p:nvSpPr>
        <p:spPr>
          <a:xfrm>
            <a:off x="1219200" y="1447800"/>
            <a:ext cx="10363200" cy="45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noAutofit/>
          </a:bodyPr>
          <a:lstStyle/>
          <a:p>
            <a:pPr indent="-381000" lvl="0" marL="45720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2400"/>
              <a:buFont typeface="Play"/>
              <a:buAutoNum type="arabicPeriod"/>
            </a:pPr>
            <a:r>
              <a:rPr lang="ru-RU" sz="2000">
                <a:latin typeface="Play"/>
                <a:ea typeface="Play"/>
                <a:cs typeface="Play"/>
                <a:sym typeface="Play"/>
              </a:rPr>
              <a:t>Идентификация</a:t>
            </a:r>
            <a:endParaRPr sz="2000">
              <a:latin typeface="Play"/>
              <a:ea typeface="Play"/>
              <a:cs typeface="Play"/>
              <a:sym typeface="Play"/>
            </a:endParaRPr>
          </a:p>
          <a:p>
            <a:pPr indent="-3810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"/>
              <a:buAutoNum type="arabicPeriod"/>
            </a:pPr>
            <a:r>
              <a:rPr lang="ru-RU" sz="2000">
                <a:latin typeface="Play"/>
                <a:ea typeface="Play"/>
                <a:cs typeface="Play"/>
                <a:sym typeface="Play"/>
              </a:rPr>
              <a:t>Диаризация</a:t>
            </a:r>
            <a:endParaRPr sz="2000">
              <a:latin typeface="Play"/>
              <a:ea typeface="Play"/>
              <a:cs typeface="Play"/>
              <a:sym typeface="Play"/>
            </a:endParaRPr>
          </a:p>
          <a:p>
            <a:pPr indent="-3556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AutoNum type="arabicPeriod"/>
            </a:pPr>
            <a:r>
              <a:rPr lang="ru-RU" sz="2000">
                <a:latin typeface="Play"/>
                <a:ea typeface="Play"/>
                <a:cs typeface="Play"/>
                <a:sym typeface="Play"/>
              </a:rPr>
              <a:t>Speaker embeddings</a:t>
            </a:r>
            <a:endParaRPr sz="2000">
              <a:latin typeface="Play"/>
              <a:ea typeface="Play"/>
              <a:cs typeface="Play"/>
              <a:sym typeface="Play"/>
            </a:endParaRPr>
          </a:p>
          <a:p>
            <a:pPr indent="-3556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AutoNum type="arabicPeriod"/>
            </a:pPr>
            <a:r>
              <a:rPr lang="ru-RU" sz="2000">
                <a:latin typeface="Play"/>
                <a:ea typeface="Play"/>
                <a:cs typeface="Play"/>
                <a:sym typeface="Play"/>
              </a:rPr>
              <a:t>...</a:t>
            </a:r>
            <a:endParaRPr sz="2000">
              <a:latin typeface="Play"/>
              <a:ea typeface="Play"/>
              <a:cs typeface="Play"/>
              <a:sym typeface="Play"/>
            </a:endParaRPr>
          </a:p>
          <a:p>
            <a:pPr indent="0" lvl="0" marL="45720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sz="2000">
              <a:latin typeface="Play"/>
              <a:ea typeface="Play"/>
              <a:cs typeface="Play"/>
              <a:sym typeface="Play"/>
            </a:endParaRPr>
          </a:p>
        </p:txBody>
      </p:sp>
      <p:pic>
        <p:nvPicPr>
          <p:cNvPr id="573" name="Google Shape;573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34275" y="2240425"/>
            <a:ext cx="6783475" cy="298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70"/>
          <p:cNvSpPr txBox="1"/>
          <p:nvPr>
            <p:ph idx="2" type="body"/>
          </p:nvPr>
        </p:nvSpPr>
        <p:spPr>
          <a:xfrm>
            <a:off x="982664" y="3791224"/>
            <a:ext cx="4897500" cy="13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0"/>
              <a:buNone/>
            </a:pPr>
            <a:r>
              <a:rPr lang="ru-RU" sz="3600"/>
              <a:t>Speaker features</a:t>
            </a:r>
            <a:endParaRPr sz="3600"/>
          </a:p>
        </p:txBody>
      </p:sp>
      <p:sp>
        <p:nvSpPr>
          <p:cNvPr id="580" name="Google Shape;580;p70"/>
          <p:cNvSpPr txBox="1"/>
          <p:nvPr>
            <p:ph idx="4" type="body"/>
          </p:nvPr>
        </p:nvSpPr>
        <p:spPr>
          <a:xfrm>
            <a:off x="6311903" y="3791224"/>
            <a:ext cx="4897500" cy="13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0"/>
              <a:buNone/>
            </a:pPr>
            <a:r>
              <a:rPr lang="ru-RU" sz="3600"/>
              <a:t>Перенос стиля голоса</a:t>
            </a:r>
            <a:endParaRPr sz="3600"/>
          </a:p>
        </p:txBody>
      </p:sp>
      <p:sp>
        <p:nvSpPr>
          <p:cNvPr id="581" name="Google Shape;581;p70"/>
          <p:cNvSpPr txBox="1"/>
          <p:nvPr>
            <p:ph idx="6" type="body"/>
          </p:nvPr>
        </p:nvSpPr>
        <p:spPr>
          <a:xfrm>
            <a:off x="981325" y="1532881"/>
            <a:ext cx="4897500" cy="13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0"/>
              <a:buNone/>
            </a:pPr>
            <a:r>
              <a:rPr lang="ru-RU" sz="3600"/>
              <a:t>Распознавание речи </a:t>
            </a:r>
            <a:endParaRPr sz="3600"/>
          </a:p>
        </p:txBody>
      </p:sp>
      <p:sp>
        <p:nvSpPr>
          <p:cNvPr id="582" name="Google Shape;582;p70"/>
          <p:cNvSpPr txBox="1"/>
          <p:nvPr>
            <p:ph idx="8" type="body"/>
          </p:nvPr>
        </p:nvSpPr>
        <p:spPr>
          <a:xfrm>
            <a:off x="6310564" y="1532881"/>
            <a:ext cx="4897500" cy="13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0"/>
              <a:buNone/>
            </a:pPr>
            <a:r>
              <a:rPr lang="ru-RU" sz="3600"/>
              <a:t>Генерация речи</a:t>
            </a:r>
            <a:endParaRPr sz="3600"/>
          </a:p>
        </p:txBody>
      </p:sp>
      <p:sp>
        <p:nvSpPr>
          <p:cNvPr id="583" name="Google Shape;583;p70"/>
          <p:cNvSpPr txBox="1"/>
          <p:nvPr/>
        </p:nvSpPr>
        <p:spPr>
          <a:xfrm>
            <a:off x="3334400" y="1532425"/>
            <a:ext cx="7806600" cy="9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4" name="Google Shape;584;p70"/>
          <p:cNvSpPr/>
          <p:nvPr/>
        </p:nvSpPr>
        <p:spPr>
          <a:xfrm>
            <a:off x="6244150" y="3791225"/>
            <a:ext cx="4829100" cy="83220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9" name="Google Shape;589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348888"/>
            <a:ext cx="11887198" cy="6160222"/>
          </a:xfrm>
          <a:prstGeom prst="rect">
            <a:avLst/>
          </a:prstGeom>
          <a:noFill/>
          <a:ln>
            <a:noFill/>
          </a:ln>
        </p:spPr>
      </p:pic>
      <p:sp>
        <p:nvSpPr>
          <p:cNvPr id="590" name="Google Shape;590;p71"/>
          <p:cNvSpPr txBox="1"/>
          <p:nvPr/>
        </p:nvSpPr>
        <p:spPr>
          <a:xfrm>
            <a:off x="0" y="0"/>
            <a:ext cx="54624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-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https://github.com/andabi/deep-voice-conversion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45"/>
          <p:cNvSpPr txBox="1"/>
          <p:nvPr>
            <p:ph type="title"/>
          </p:nvPr>
        </p:nvSpPr>
        <p:spPr>
          <a:xfrm>
            <a:off x="415600" y="6949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ru-RU" sz="4800"/>
              <a:t>Цифровой сигнал</a:t>
            </a:r>
            <a:endParaRPr sz="4800"/>
          </a:p>
        </p:txBody>
      </p:sp>
      <p:sp>
        <p:nvSpPr>
          <p:cNvPr id="389" name="Google Shape;389;p45"/>
          <p:cNvSpPr txBox="1"/>
          <p:nvPr>
            <p:ph idx="1" type="body"/>
          </p:nvPr>
        </p:nvSpPr>
        <p:spPr>
          <a:xfrm>
            <a:off x="415600" y="1896300"/>
            <a:ext cx="5834700" cy="12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rPr lang="ru-RU" sz="3200">
                <a:solidFill>
                  <a:srgbClr val="222222"/>
                </a:solidFill>
                <a:highlight>
                  <a:srgbClr val="FFFFFF"/>
                </a:highlight>
                <a:latin typeface="Play"/>
                <a:ea typeface="Play"/>
                <a:cs typeface="Play"/>
                <a:sym typeface="Play"/>
              </a:rPr>
              <a:t>Можно представить в виде последовательности дискретных значений</a:t>
            </a:r>
            <a:endParaRPr sz="3200">
              <a:latin typeface="Play"/>
              <a:ea typeface="Play"/>
              <a:cs typeface="Play"/>
              <a:sym typeface="Play"/>
            </a:endParaRPr>
          </a:p>
        </p:txBody>
      </p:sp>
      <p:pic>
        <p:nvPicPr>
          <p:cNvPr id="390" name="Google Shape;390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46067" y="2068100"/>
            <a:ext cx="3616698" cy="2411132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p45"/>
          <p:cNvSpPr txBox="1"/>
          <p:nvPr>
            <p:ph idx="1" type="body"/>
          </p:nvPr>
        </p:nvSpPr>
        <p:spPr>
          <a:xfrm>
            <a:off x="526733" y="4741433"/>
            <a:ext cx="5834700" cy="12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rPr lang="ru-RU" sz="3200">
                <a:solidFill>
                  <a:srgbClr val="222222"/>
                </a:solidFill>
                <a:highlight>
                  <a:srgbClr val="FFFFFF"/>
                </a:highlight>
                <a:latin typeface="Play"/>
                <a:ea typeface="Play"/>
                <a:cs typeface="Play"/>
                <a:sym typeface="Play"/>
              </a:rPr>
              <a:t>&gt;компактнее</a:t>
            </a:r>
            <a:endParaRPr sz="3200">
              <a:solidFill>
                <a:srgbClr val="222222"/>
              </a:solidFill>
              <a:highlight>
                <a:srgbClr val="FFFFFF"/>
              </a:highlight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rPr lang="ru-RU" sz="3200">
                <a:solidFill>
                  <a:srgbClr val="222222"/>
                </a:solidFill>
                <a:highlight>
                  <a:srgbClr val="FFFFFF"/>
                </a:highlight>
                <a:latin typeface="Play"/>
                <a:ea typeface="Play"/>
                <a:cs typeface="Play"/>
                <a:sym typeface="Play"/>
              </a:rPr>
              <a:t>&gt;точнее</a:t>
            </a:r>
            <a:endParaRPr sz="3200">
              <a:solidFill>
                <a:srgbClr val="222222"/>
              </a:solidFill>
              <a:highlight>
                <a:srgbClr val="FFFFFF"/>
              </a:highlight>
              <a:latin typeface="Play"/>
              <a:ea typeface="Play"/>
              <a:cs typeface="Play"/>
              <a:sym typeface="Play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72"/>
          <p:cNvSpPr txBox="1"/>
          <p:nvPr>
            <p:ph type="title"/>
          </p:nvPr>
        </p:nvSpPr>
        <p:spPr>
          <a:xfrm>
            <a:off x="2172000" y="1540000"/>
            <a:ext cx="7848000" cy="37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ru-RU"/>
              <a:t> Что еще?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0" name="Google Shape;600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2368" y="626933"/>
            <a:ext cx="10787266" cy="56041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5" name="Google Shape;605;p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493438"/>
            <a:ext cx="12191998" cy="18711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1" name="Google Shape;611;p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41413" y="1195600"/>
            <a:ext cx="7940976" cy="4466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76"/>
          <p:cNvSpPr txBox="1"/>
          <p:nvPr>
            <p:ph type="title"/>
          </p:nvPr>
        </p:nvSpPr>
        <p:spPr>
          <a:xfrm>
            <a:off x="1219200" y="274639"/>
            <a:ext cx="10363200" cy="11433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609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ru-RU"/>
              <a:t>Маленькие, но важные задачи</a:t>
            </a:r>
            <a:endParaRPr/>
          </a:p>
        </p:txBody>
      </p:sp>
      <p:sp>
        <p:nvSpPr>
          <p:cNvPr id="617" name="Google Shape;617;p76"/>
          <p:cNvSpPr txBox="1"/>
          <p:nvPr>
            <p:ph idx="1" type="body"/>
          </p:nvPr>
        </p:nvSpPr>
        <p:spPr>
          <a:xfrm>
            <a:off x="1219200" y="1447800"/>
            <a:ext cx="10363200" cy="45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noAutofit/>
          </a:bodyPr>
          <a:lstStyle/>
          <a:p>
            <a:pPr indent="-457200" lvl="0" marL="60960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2400"/>
              <a:buFont typeface="Play"/>
              <a:buAutoNum type="arabicPeriod"/>
            </a:pPr>
            <a:r>
              <a:rPr lang="ru-RU" sz="2800">
                <a:latin typeface="Play"/>
                <a:ea typeface="Play"/>
                <a:cs typeface="Play"/>
                <a:sym typeface="Play"/>
              </a:rPr>
              <a:t>Spotter</a:t>
            </a:r>
            <a:endParaRPr sz="2800">
              <a:latin typeface="Play"/>
              <a:ea typeface="Play"/>
              <a:cs typeface="Play"/>
              <a:sym typeface="Play"/>
            </a:endParaRPr>
          </a:p>
          <a:p>
            <a:pPr indent="-457200" lvl="0" marL="6096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"/>
              <a:buAutoNum type="arabicPeriod"/>
            </a:pPr>
            <a:r>
              <a:rPr lang="ru-RU" sz="2800">
                <a:latin typeface="Play"/>
                <a:ea typeface="Play"/>
                <a:cs typeface="Play"/>
                <a:sym typeface="Play"/>
              </a:rPr>
              <a:t>Voice Activity Detection (VAD)</a:t>
            </a:r>
            <a:endParaRPr sz="2800">
              <a:latin typeface="Play"/>
              <a:ea typeface="Play"/>
              <a:cs typeface="Play"/>
              <a:sym typeface="Play"/>
            </a:endParaRPr>
          </a:p>
          <a:p>
            <a:pPr indent="-457200" lvl="0" marL="6096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"/>
              <a:buAutoNum type="arabicPeriod"/>
            </a:pPr>
            <a:r>
              <a:rPr lang="ru-RU" sz="2800">
                <a:latin typeface="Play"/>
                <a:ea typeface="Play"/>
                <a:cs typeface="Play"/>
                <a:sym typeface="Play"/>
              </a:rPr>
              <a:t>End of Utterance</a:t>
            </a:r>
            <a:endParaRPr sz="2800">
              <a:latin typeface="Play"/>
              <a:ea typeface="Play"/>
              <a:cs typeface="Play"/>
              <a:sym typeface="Play"/>
            </a:endParaRPr>
          </a:p>
          <a:p>
            <a:pPr indent="-457200" lvl="0" marL="6096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"/>
              <a:buAutoNum type="arabicPeriod"/>
            </a:pPr>
            <a:r>
              <a:rPr lang="ru-RU" sz="2800">
                <a:latin typeface="Play"/>
                <a:ea typeface="Play"/>
                <a:cs typeface="Play"/>
                <a:sym typeface="Play"/>
              </a:rPr>
              <a:t>Поиск акустических событий (декомпозиция)</a:t>
            </a:r>
            <a:endParaRPr sz="2800">
              <a:latin typeface="Play"/>
              <a:ea typeface="Play"/>
              <a:cs typeface="Play"/>
              <a:sym typeface="Play"/>
            </a:endParaRPr>
          </a:p>
          <a:p>
            <a:pPr indent="-457200" lvl="0" marL="6096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"/>
              <a:buAutoNum type="arabicPeriod"/>
            </a:pPr>
            <a:r>
              <a:rPr lang="ru-RU" sz="2800">
                <a:latin typeface="Play"/>
                <a:ea typeface="Play"/>
                <a:cs typeface="Play"/>
                <a:sym typeface="Play"/>
              </a:rPr>
              <a:t>Биометрические задачи</a:t>
            </a:r>
            <a:endParaRPr sz="2800">
              <a:latin typeface="Play"/>
              <a:ea typeface="Play"/>
              <a:cs typeface="Play"/>
              <a:sym typeface="Play"/>
            </a:endParaRPr>
          </a:p>
          <a:p>
            <a:pPr indent="-457200" lvl="1" marL="1219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"/>
              <a:buAutoNum type="alphaLcPeriod"/>
            </a:pPr>
            <a:r>
              <a:rPr lang="ru-RU" sz="2300">
                <a:latin typeface="Play"/>
                <a:ea typeface="Play"/>
                <a:cs typeface="Play"/>
                <a:sym typeface="Play"/>
              </a:rPr>
              <a:t>пол</a:t>
            </a:r>
            <a:endParaRPr sz="2300">
              <a:latin typeface="Play"/>
              <a:ea typeface="Play"/>
              <a:cs typeface="Play"/>
              <a:sym typeface="Play"/>
            </a:endParaRPr>
          </a:p>
          <a:p>
            <a:pPr indent="-457200" lvl="1" marL="1219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"/>
              <a:buAutoNum type="alphaLcPeriod"/>
            </a:pPr>
            <a:r>
              <a:rPr lang="ru-RU" sz="2300">
                <a:latin typeface="Play"/>
                <a:ea typeface="Play"/>
                <a:cs typeface="Play"/>
                <a:sym typeface="Play"/>
              </a:rPr>
              <a:t>возраст</a:t>
            </a:r>
            <a:endParaRPr sz="2300">
              <a:latin typeface="Play"/>
              <a:ea typeface="Play"/>
              <a:cs typeface="Play"/>
              <a:sym typeface="Play"/>
            </a:endParaRPr>
          </a:p>
          <a:p>
            <a:pPr indent="-457200" lvl="1" marL="1219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"/>
              <a:buAutoNum type="alphaLcPeriod"/>
            </a:pPr>
            <a:r>
              <a:rPr lang="ru-RU" sz="2300">
                <a:latin typeface="Play"/>
                <a:ea typeface="Play"/>
                <a:cs typeface="Play"/>
                <a:sym typeface="Play"/>
              </a:rPr>
              <a:t>whatever you want</a:t>
            </a:r>
            <a:endParaRPr sz="2300">
              <a:latin typeface="Play"/>
              <a:ea typeface="Play"/>
              <a:cs typeface="Play"/>
              <a:sym typeface="Play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77"/>
          <p:cNvSpPr txBox="1"/>
          <p:nvPr>
            <p:ph type="title"/>
          </p:nvPr>
        </p:nvSpPr>
        <p:spPr>
          <a:xfrm>
            <a:off x="2172000" y="1540000"/>
            <a:ext cx="7848000" cy="37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ru-RU"/>
              <a:t>Данные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78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ru-RU"/>
              <a:t>Больше данных!</a:t>
            </a:r>
            <a:endParaRPr/>
          </a:p>
        </p:txBody>
      </p:sp>
      <p:pic>
        <p:nvPicPr>
          <p:cNvPr id="628" name="Google Shape;628;p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63932" y="645167"/>
            <a:ext cx="4114500" cy="58087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79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ru-RU"/>
              <a:t>Больше данных!</a:t>
            </a:r>
            <a:endParaRPr/>
          </a:p>
        </p:txBody>
      </p:sp>
      <p:pic>
        <p:nvPicPr>
          <p:cNvPr id="634" name="Google Shape;634;p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63932" y="633633"/>
            <a:ext cx="4114500" cy="5808735"/>
          </a:xfrm>
          <a:prstGeom prst="rect">
            <a:avLst/>
          </a:prstGeom>
          <a:noFill/>
          <a:ln>
            <a:noFill/>
          </a:ln>
        </p:spPr>
      </p:pic>
      <p:sp>
        <p:nvSpPr>
          <p:cNvPr id="635" name="Google Shape;635;p79"/>
          <p:cNvSpPr/>
          <p:nvPr/>
        </p:nvSpPr>
        <p:spPr>
          <a:xfrm>
            <a:off x="5276267" y="5461000"/>
            <a:ext cx="1916400" cy="438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ru-RU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AUDIO</a:t>
            </a:r>
            <a:endParaRPr b="1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6" name="Google Shape;636;p79"/>
          <p:cNvSpPr/>
          <p:nvPr/>
        </p:nvSpPr>
        <p:spPr>
          <a:xfrm>
            <a:off x="4976067" y="2516900"/>
            <a:ext cx="623700" cy="392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ru-RU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DL</a:t>
            </a:r>
            <a:endParaRPr b="1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80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ru-RU"/>
              <a:t>benchmark datasets (EN)</a:t>
            </a:r>
            <a:endParaRPr/>
          </a:p>
        </p:txBody>
      </p:sp>
      <p:sp>
        <p:nvSpPr>
          <p:cNvPr id="642" name="Google Shape;642;p80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431800" lvl="0" marL="6096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2000"/>
              <a:buFont typeface="Play"/>
              <a:buAutoNum type="arabicPeriod"/>
            </a:pPr>
            <a:r>
              <a:rPr lang="ru-RU" sz="2000">
                <a:latin typeface="Play"/>
                <a:ea typeface="Play"/>
                <a:cs typeface="Play"/>
                <a:sym typeface="Play"/>
              </a:rPr>
              <a:t>TIMIT (4 hours) </a:t>
            </a:r>
            <a:endParaRPr sz="2000">
              <a:latin typeface="Play"/>
              <a:ea typeface="Play"/>
              <a:cs typeface="Play"/>
              <a:sym typeface="Play"/>
            </a:endParaRPr>
          </a:p>
          <a:p>
            <a:pPr indent="-431800" lvl="0" marL="6096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AutoNum type="arabicPeriod"/>
            </a:pPr>
            <a:r>
              <a:rPr lang="ru-RU" sz="2000">
                <a:latin typeface="Play"/>
                <a:ea typeface="Play"/>
                <a:cs typeface="Play"/>
                <a:sym typeface="Play"/>
              </a:rPr>
              <a:t>LibriSpeech (1000 hours)</a:t>
            </a:r>
            <a:endParaRPr sz="2000">
              <a:latin typeface="Play"/>
              <a:ea typeface="Play"/>
              <a:cs typeface="Play"/>
              <a:sym typeface="Play"/>
            </a:endParaRPr>
          </a:p>
          <a:p>
            <a:pPr indent="-431800" lvl="0" marL="6096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AutoNum type="arabicPeriod"/>
            </a:pPr>
            <a:r>
              <a:rPr lang="ru-RU" sz="2000">
                <a:latin typeface="Play"/>
                <a:ea typeface="Play"/>
                <a:cs typeface="Play"/>
                <a:sym typeface="Play"/>
              </a:rPr>
              <a:t>Librivox</a:t>
            </a:r>
            <a:endParaRPr sz="2000">
              <a:latin typeface="Play"/>
              <a:ea typeface="Play"/>
              <a:cs typeface="Play"/>
              <a:sym typeface="Play"/>
            </a:endParaRPr>
          </a:p>
          <a:p>
            <a:pPr indent="-431800" lvl="0" marL="6096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AutoNum type="arabicPeriod"/>
            </a:pPr>
            <a:r>
              <a:rPr lang="ru-RU" sz="2000">
                <a:latin typeface="Play"/>
                <a:ea typeface="Play"/>
                <a:cs typeface="Play"/>
                <a:sym typeface="Play"/>
              </a:rPr>
              <a:t>TED</a:t>
            </a:r>
            <a:endParaRPr sz="2000">
              <a:latin typeface="Play"/>
              <a:ea typeface="Play"/>
              <a:cs typeface="Play"/>
              <a:sym typeface="Play"/>
            </a:endParaRPr>
          </a:p>
          <a:p>
            <a:pPr indent="-431800" lvl="0" marL="6096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AutoNum type="arabicPeriod"/>
            </a:pPr>
            <a:r>
              <a:rPr lang="ru-RU" sz="2000">
                <a:latin typeface="Play"/>
                <a:ea typeface="Play"/>
                <a:cs typeface="Play"/>
                <a:sym typeface="Play"/>
              </a:rPr>
              <a:t>….</a:t>
            </a:r>
            <a:endParaRPr sz="2000"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2000"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2000"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rPr lang="ru-RU" sz="2000">
                <a:latin typeface="Play"/>
                <a:ea typeface="Play"/>
                <a:cs typeface="Play"/>
                <a:sym typeface="Play"/>
              </a:rPr>
              <a:t>40 hours 1 wav</a:t>
            </a:r>
            <a:endParaRPr sz="2000"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rPr lang="ru-RU" sz="2000">
                <a:latin typeface="Play"/>
                <a:ea typeface="Play"/>
                <a:cs typeface="Play"/>
                <a:sym typeface="Play"/>
              </a:rPr>
              <a:t>40*60*6  дорожек по 10 sec (можно получить с помощью aligner)</a:t>
            </a:r>
            <a:endParaRPr sz="2000"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2000"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2000"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2000">
              <a:latin typeface="Play"/>
              <a:ea typeface="Play"/>
              <a:cs typeface="Play"/>
              <a:sym typeface="Play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81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/>
          </a:p>
        </p:txBody>
      </p:sp>
      <p:sp>
        <p:nvSpPr>
          <p:cNvPr id="648" name="Google Shape;648;p81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</p:txBody>
      </p:sp>
      <p:pic>
        <p:nvPicPr>
          <p:cNvPr id="649" name="Google Shape;649;p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96683"/>
            <a:ext cx="12191999" cy="61210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84567" y="1387001"/>
            <a:ext cx="8128000" cy="331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4" name="Google Shape;654;p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8350" y="1011367"/>
            <a:ext cx="9975297" cy="49876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0" name="Google Shape;660;p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8850" y="586100"/>
            <a:ext cx="7294149" cy="116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1" name="Google Shape;661;p8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8850" y="1901650"/>
            <a:ext cx="4239150" cy="174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2" name="Google Shape;662;p8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8850" y="3794700"/>
            <a:ext cx="3314700" cy="123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3" name="Google Shape;663;p8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38850" y="5108750"/>
            <a:ext cx="4820946" cy="1163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84"/>
          <p:cNvSpPr txBox="1"/>
          <p:nvPr>
            <p:ph idx="1" type="body"/>
          </p:nvPr>
        </p:nvSpPr>
        <p:spPr>
          <a:xfrm>
            <a:off x="415650" y="409308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rPr lang="ru-RU" sz="2900" u="sng">
                <a:solidFill>
                  <a:schemeClr val="hlink"/>
                </a:solidFill>
                <a:hlinkClick r:id="rId3"/>
              </a:rPr>
              <a:t>https://vk.cc/bVC2Hb</a:t>
            </a:r>
            <a:endParaRPr sz="2900"/>
          </a:p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rPr lang="ru-RU" sz="2900" u="sng">
                <a:solidFill>
                  <a:schemeClr val="hlink"/>
                </a:solidFill>
                <a:hlinkClick r:id="rId4"/>
              </a:rPr>
              <a:t>https://colab.research.google.com/drive/1yvCAPJquyDWQBjNPC8Vv96aITUBLI15I?usp=sharing</a:t>
            </a:r>
            <a:endParaRPr sz="2900"/>
          </a:p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2900"/>
          </a:p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rPr lang="ru-RU" sz="2900" u="sng">
                <a:solidFill>
                  <a:schemeClr val="hlink"/>
                </a:solidFill>
                <a:hlinkClick r:id="rId5"/>
              </a:rPr>
              <a:t>https://github.com/CorentinJ/Real-Time-Voice-Cloning</a:t>
            </a:r>
            <a:endParaRPr sz="2900"/>
          </a:p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rPr lang="ru-RU" sz="2900" u="sng">
                <a:solidFill>
                  <a:schemeClr val="hlink"/>
                </a:solidFill>
                <a:hlinkClick r:id="rId6"/>
              </a:rPr>
              <a:t>https://github.com/auspicious3000/autovc</a:t>
            </a:r>
            <a:endParaRPr sz="2900"/>
          </a:p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rPr lang="ru-RU" sz="2900" u="sng">
                <a:solidFill>
                  <a:schemeClr val="hlink"/>
                </a:solidFill>
                <a:hlinkClick r:id="rId7"/>
              </a:rPr>
              <a:t>https://github.com/NVIDIA/waveglow</a:t>
            </a:r>
            <a:endParaRPr sz="2900"/>
          </a:p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rPr lang="ru-RU" sz="2900" u="sng">
                <a:solidFill>
                  <a:schemeClr val="hlink"/>
                </a:solidFill>
                <a:hlinkClick r:id="rId8"/>
              </a:rPr>
              <a:t>https://github.com/NVIDIA/NeMo/tree/main/examples/asr/experimental</a:t>
            </a:r>
            <a:endParaRPr sz="2900"/>
          </a:p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rPr lang="ru-RU" sz="2900" u="sng">
                <a:solidFill>
                  <a:schemeClr val="hlink"/>
                </a:solidFill>
                <a:hlinkClick r:id="rId9"/>
              </a:rPr>
              <a:t>https://openai.com/blog/jukebox/</a:t>
            </a:r>
            <a:r>
              <a:rPr lang="ru-RU" sz="2900"/>
              <a:t> (musenet)</a:t>
            </a:r>
            <a:endParaRPr sz="2900"/>
          </a:p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2900"/>
          </a:p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29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47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ru-RU"/>
              <a:t>Как хранится аудиофайл?</a:t>
            </a:r>
            <a:endParaRPr/>
          </a:p>
        </p:txBody>
      </p:sp>
      <p:pic>
        <p:nvPicPr>
          <p:cNvPr id="404" name="Google Shape;404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32000" y="2540701"/>
            <a:ext cx="8128000" cy="3311500"/>
          </a:xfrm>
          <a:prstGeom prst="rect">
            <a:avLst/>
          </a:prstGeom>
          <a:noFill/>
          <a:ln>
            <a:noFill/>
          </a:ln>
        </p:spPr>
      </p:pic>
      <p:sp>
        <p:nvSpPr>
          <p:cNvPr id="405" name="Google Shape;405;p47"/>
          <p:cNvSpPr txBox="1"/>
          <p:nvPr/>
        </p:nvSpPr>
        <p:spPr>
          <a:xfrm>
            <a:off x="370200" y="1773450"/>
            <a:ext cx="11451600" cy="9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ru-RU" sz="2000" u="none" cap="none" strike="noStrike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sample rate </a:t>
            </a:r>
            <a:r>
              <a:rPr b="0" i="0" lang="ru-RU" sz="2000" u="none" cap="none" strike="noStrike">
                <a:solidFill>
                  <a:srgbClr val="20212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—</a:t>
            </a:r>
            <a:r>
              <a:rPr b="0" i="0" lang="ru-RU" sz="2000" u="none" cap="none" strike="noStrike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число отсчетов в секунду. Типичные значения: 16000, 22050, 44100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" name="Google Shape;410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3200" y="955717"/>
            <a:ext cx="11785598" cy="4946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5" name="Google Shape;415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57833" y="1345845"/>
            <a:ext cx="5318667" cy="43187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50"/>
          <p:cNvSpPr txBox="1"/>
          <p:nvPr>
            <p:ph type="title"/>
          </p:nvPr>
        </p:nvSpPr>
        <p:spPr>
          <a:xfrm>
            <a:off x="415600" y="240792"/>
            <a:ext cx="11360700" cy="9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ru-RU"/>
              <a:t>Изображения vs Аудио</a:t>
            </a:r>
            <a:endParaRPr/>
          </a:p>
        </p:txBody>
      </p:sp>
      <p:sp>
        <p:nvSpPr>
          <p:cNvPr id="421" name="Google Shape;421;p50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508000" lvl="0" marL="6096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3200"/>
              <a:buAutoNum type="arabicPeriod"/>
            </a:pPr>
            <a:r>
              <a:rPr lang="ru-RU" sz="3200"/>
              <a:t>2d (чб)</a:t>
            </a:r>
            <a:endParaRPr sz="3200"/>
          </a:p>
          <a:p>
            <a:pPr indent="-508000" lvl="0" marL="6096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3200"/>
              <a:buAutoNum type="arabicPeriod"/>
            </a:pPr>
            <a:r>
              <a:rPr lang="ru-RU" sz="3200"/>
              <a:t>256х256  ~ 65k pix</a:t>
            </a:r>
            <a:endParaRPr sz="3200"/>
          </a:p>
        </p:txBody>
      </p:sp>
      <p:pic>
        <p:nvPicPr>
          <p:cNvPr id="422" name="Google Shape;422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0733" y="3428995"/>
            <a:ext cx="2728974" cy="2728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51"/>
          <p:cNvSpPr txBox="1"/>
          <p:nvPr>
            <p:ph type="title"/>
          </p:nvPr>
        </p:nvSpPr>
        <p:spPr>
          <a:xfrm>
            <a:off x="415600" y="240792"/>
            <a:ext cx="11360700" cy="9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ru-RU"/>
              <a:t>Изображения vs Аудио</a:t>
            </a:r>
            <a:endParaRPr/>
          </a:p>
        </p:txBody>
      </p:sp>
      <p:sp>
        <p:nvSpPr>
          <p:cNvPr id="428" name="Google Shape;428;p51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508000" lvl="0" marL="6096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3200"/>
              <a:buAutoNum type="arabicPeriod"/>
            </a:pPr>
            <a:r>
              <a:rPr lang="ru-RU" sz="3200"/>
              <a:t>2d (чб)</a:t>
            </a:r>
            <a:endParaRPr sz="3200"/>
          </a:p>
          <a:p>
            <a:pPr indent="-508000" lvl="0" marL="6096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3200"/>
              <a:buAutoNum type="arabicPeriod"/>
            </a:pPr>
            <a:r>
              <a:rPr lang="ru-RU" sz="3200"/>
              <a:t>256х256  ~ 65k pix</a:t>
            </a:r>
            <a:endParaRPr sz="3200"/>
          </a:p>
        </p:txBody>
      </p:sp>
      <p:sp>
        <p:nvSpPr>
          <p:cNvPr id="429" name="Google Shape;429;p51"/>
          <p:cNvSpPr txBox="1"/>
          <p:nvPr>
            <p:ph idx="4294967295" type="body"/>
          </p:nvPr>
        </p:nvSpPr>
        <p:spPr>
          <a:xfrm>
            <a:off x="6443200" y="1536617"/>
            <a:ext cx="5333100" cy="45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508000" lvl="0" marL="6096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3200"/>
              <a:buAutoNum type="arabicPeriod"/>
            </a:pPr>
            <a:r>
              <a:rPr lang="ru-RU" sz="3200"/>
              <a:t>1d (mono)</a:t>
            </a:r>
            <a:endParaRPr sz="3200"/>
          </a:p>
          <a:p>
            <a:pPr indent="-508000" lvl="0" marL="6096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3200"/>
              <a:buAutoNum type="arabicPeriod"/>
            </a:pPr>
            <a:r>
              <a:rPr lang="ru-RU" sz="3200"/>
              <a:t>1 sec ~ 44100</a:t>
            </a:r>
            <a:endParaRPr sz="3200"/>
          </a:p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3200"/>
          </a:p>
        </p:txBody>
      </p:sp>
      <p:pic>
        <p:nvPicPr>
          <p:cNvPr id="430" name="Google Shape;430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0733" y="3428995"/>
            <a:ext cx="2728974" cy="2728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p51"/>
          <p:cNvPicPr preferRelativeResize="0"/>
          <p:nvPr/>
        </p:nvPicPr>
        <p:blipFill rotWithShape="1">
          <a:blip r:embed="rId4">
            <a:alphaModFix/>
          </a:blip>
          <a:srcRect b="57804" l="52874" r="11924" t="4900"/>
          <a:stretch/>
        </p:blipFill>
        <p:spPr>
          <a:xfrm>
            <a:off x="6802417" y="4022034"/>
            <a:ext cx="4064034" cy="1542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VK New Color">
  <a:themeElements>
    <a:clrScheme name="Пользовательские 7">
      <a:dk1>
        <a:srgbClr val="000000"/>
      </a:dk1>
      <a:lt1>
        <a:srgbClr val="FFFFFF"/>
      </a:lt1>
      <a:dk2>
        <a:srgbClr val="2787F5"/>
      </a:dk2>
      <a:lt2>
        <a:srgbClr val="FFFFFF"/>
      </a:lt2>
      <a:accent1>
        <a:srgbClr val="2787F5"/>
      </a:accent1>
      <a:accent2>
        <a:srgbClr val="FF7C95"/>
      </a:accent2>
      <a:accent3>
        <a:srgbClr val="FE8700"/>
      </a:accent3>
      <a:accent4>
        <a:srgbClr val="FE323D"/>
      </a:accent4>
      <a:accent5>
        <a:srgbClr val="6D42FF"/>
      </a:accent5>
      <a:accent6>
        <a:srgbClr val="3EBBBC"/>
      </a:accent6>
      <a:hlink>
        <a:srgbClr val="3E8ADF"/>
      </a:hlink>
      <a:folHlink>
        <a:srgbClr val="A5A6A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